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png" ContentType="image/png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8" r:id="rId11"/>
    <p:sldId id="269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3" r:id="rId25"/>
    <p:sldId id="284" r:id="rId26"/>
    <p:sldId id="285" r:id="rId27"/>
    <p:sldId id="286" r:id="rId28"/>
    <p:sldId id="282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9CC8E-006C-48AB-810E-613192946D42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41E274-B5CC-4F3F-9CFE-B86A8FCC9B60}">
      <dgm:prSet phldrT="[Текст]" custT="1"/>
      <dgm:spPr/>
      <dgm:t>
        <a:bodyPr/>
        <a:lstStyle/>
        <a:p>
          <a:r>
            <a:rPr lang="ru-RU" sz="2400" u="none" dirty="0" smtClean="0">
              <a:solidFill>
                <a:schemeClr val="tx1"/>
              </a:solidFill>
            </a:rPr>
            <a:t>Закон об образовании РФ </a:t>
          </a:r>
          <a:endParaRPr lang="ru-RU" sz="2400" u="none" dirty="0">
            <a:solidFill>
              <a:schemeClr val="tx1"/>
            </a:solidFill>
          </a:endParaRPr>
        </a:p>
      </dgm:t>
    </dgm:pt>
    <dgm:pt modelId="{86766C92-CF79-41F3-A75B-98C5BB29CFAC}" type="parTrans" cxnId="{D40297E7-5D00-4A5C-92CC-5E441F601661}">
      <dgm:prSet/>
      <dgm:spPr/>
      <dgm:t>
        <a:bodyPr/>
        <a:lstStyle/>
        <a:p>
          <a:endParaRPr lang="ru-RU"/>
        </a:p>
      </dgm:t>
    </dgm:pt>
    <dgm:pt modelId="{52FBF850-CF68-4224-BDB5-E5D711C0E966}" type="sibTrans" cxnId="{D40297E7-5D00-4A5C-92CC-5E441F601661}">
      <dgm:prSet/>
      <dgm:spPr/>
      <dgm:t>
        <a:bodyPr/>
        <a:lstStyle/>
        <a:p>
          <a:endParaRPr lang="ru-RU"/>
        </a:p>
      </dgm:t>
    </dgm:pt>
    <dgm:pt modelId="{09609EFB-D2F0-4A09-B5CD-EB9B6FD902DF}">
      <dgm:prSet phldrT="[Текст]" custT="1"/>
      <dgm:spPr/>
      <dgm:t>
        <a:bodyPr/>
        <a:lstStyle/>
        <a:p>
          <a:r>
            <a:rPr lang="ru-RU" sz="2400" u="none" dirty="0" err="1" smtClean="0">
              <a:solidFill>
                <a:schemeClr val="tx1"/>
              </a:solidFill>
            </a:rPr>
            <a:t>Конституциия</a:t>
          </a:r>
          <a:r>
            <a:rPr lang="ru-RU" sz="2400" u="none" dirty="0" smtClean="0">
              <a:solidFill>
                <a:schemeClr val="tx1"/>
              </a:solidFill>
            </a:rPr>
            <a:t> РФ </a:t>
          </a:r>
          <a:endParaRPr lang="ru-RU" sz="2400" u="none" dirty="0">
            <a:solidFill>
              <a:schemeClr val="tx1"/>
            </a:solidFill>
          </a:endParaRPr>
        </a:p>
      </dgm:t>
    </dgm:pt>
    <dgm:pt modelId="{DC084D30-569E-4CFE-A534-22778177FDD8}" type="parTrans" cxnId="{26D61A78-78DE-41E3-8AE8-CF9141A04E03}">
      <dgm:prSet/>
      <dgm:spPr/>
      <dgm:t>
        <a:bodyPr/>
        <a:lstStyle/>
        <a:p>
          <a:endParaRPr lang="ru-RU"/>
        </a:p>
      </dgm:t>
    </dgm:pt>
    <dgm:pt modelId="{FF18B78D-013E-49F0-B059-2C5D974AA803}" type="sibTrans" cxnId="{26D61A78-78DE-41E3-8AE8-CF9141A04E03}">
      <dgm:prSet/>
      <dgm:spPr/>
      <dgm:t>
        <a:bodyPr/>
        <a:lstStyle/>
        <a:p>
          <a:endParaRPr lang="ru-RU"/>
        </a:p>
      </dgm:t>
    </dgm:pt>
    <dgm:pt modelId="{A9B1BF3A-F9A2-44BC-B227-80EA228DFE62}">
      <dgm:prSet phldrT="[Текст]"/>
      <dgm:spPr/>
      <dgm:t>
        <a:bodyPr/>
        <a:lstStyle/>
        <a:p>
          <a:endParaRPr lang="ru-RU" dirty="0"/>
        </a:p>
      </dgm:t>
    </dgm:pt>
    <dgm:pt modelId="{86D52A10-59D8-4768-9E93-E560DD7F8C57}" type="parTrans" cxnId="{73AE8B1B-299D-4E80-B81D-63C9B36DB90C}">
      <dgm:prSet/>
      <dgm:spPr/>
      <dgm:t>
        <a:bodyPr/>
        <a:lstStyle/>
        <a:p>
          <a:endParaRPr lang="ru-RU"/>
        </a:p>
      </dgm:t>
    </dgm:pt>
    <dgm:pt modelId="{C496E9EB-6288-42B8-8038-08C27B7BE493}" type="sibTrans" cxnId="{73AE8B1B-299D-4E80-B81D-63C9B36DB90C}">
      <dgm:prSet/>
      <dgm:spPr/>
      <dgm:t>
        <a:bodyPr/>
        <a:lstStyle/>
        <a:p>
          <a:endParaRPr lang="ru-RU"/>
        </a:p>
      </dgm:t>
    </dgm:pt>
    <dgm:pt modelId="{79E42C70-310B-4040-9EBC-CC3246279364}">
      <dgm:prSet phldrT="[Текст]" custT="1"/>
      <dgm:spPr/>
      <dgm:t>
        <a:bodyPr/>
        <a:lstStyle/>
        <a:p>
          <a:r>
            <a:rPr lang="ru-RU" sz="2400" u="none" dirty="0" smtClean="0">
              <a:solidFill>
                <a:schemeClr val="tx1"/>
              </a:solidFill>
            </a:rPr>
            <a:t>Конвенция ООН о правах ребенка</a:t>
          </a:r>
          <a:endParaRPr lang="ru-RU" sz="2400" u="none" dirty="0">
            <a:solidFill>
              <a:schemeClr val="tx1"/>
            </a:solidFill>
          </a:endParaRPr>
        </a:p>
      </dgm:t>
    </dgm:pt>
    <dgm:pt modelId="{8AA1BADC-913E-4EB8-A30F-5155BE29C500}" type="parTrans" cxnId="{585B80ED-7FD0-448F-9A72-FC70175C7532}">
      <dgm:prSet/>
      <dgm:spPr/>
      <dgm:t>
        <a:bodyPr/>
        <a:lstStyle/>
        <a:p>
          <a:endParaRPr lang="ru-RU"/>
        </a:p>
      </dgm:t>
    </dgm:pt>
    <dgm:pt modelId="{B576DF25-337E-4FA8-BFD9-6A408B4087F2}" type="sibTrans" cxnId="{585B80ED-7FD0-448F-9A72-FC70175C7532}">
      <dgm:prSet/>
      <dgm:spPr/>
      <dgm:t>
        <a:bodyPr/>
        <a:lstStyle/>
        <a:p>
          <a:endParaRPr lang="ru-RU"/>
        </a:p>
      </dgm:t>
    </dgm:pt>
    <dgm:pt modelId="{8A44991C-13F7-4827-BBDE-232984AE4B01}" type="pres">
      <dgm:prSet presAssocID="{A769CC8E-006C-48AB-810E-613192946D4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E96B71-B817-4B41-A49B-697EEB97314E}" type="pres">
      <dgm:prSet presAssocID="{A769CC8E-006C-48AB-810E-613192946D42}" presName="ellipse" presStyleLbl="trBgShp" presStyleIdx="0" presStyleCnt="1"/>
      <dgm:spPr/>
    </dgm:pt>
    <dgm:pt modelId="{32B13A05-8179-4305-9649-A4A974A6ABC8}" type="pres">
      <dgm:prSet presAssocID="{A769CC8E-006C-48AB-810E-613192946D42}" presName="arrow1" presStyleLbl="fgShp" presStyleIdx="0" presStyleCnt="1" custFlipVert="1" custScaleX="24849" custScaleY="11500"/>
      <dgm:spPr/>
    </dgm:pt>
    <dgm:pt modelId="{3F20E28A-237D-4298-9ADA-5D202BBA2B42}" type="pres">
      <dgm:prSet presAssocID="{A769CC8E-006C-48AB-810E-613192946D4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77721-16DC-4247-B83A-162497443BF6}" type="pres">
      <dgm:prSet presAssocID="{09609EFB-D2F0-4A09-B5CD-EB9B6FD902DF}" presName="item1" presStyleLbl="node1" presStyleIdx="0" presStyleCnt="3" custScaleX="199222" custScaleY="177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E3180-BF66-4BED-9B88-986F9FA512C4}" type="pres">
      <dgm:prSet presAssocID="{79E42C70-310B-4040-9EBC-CC3246279364}" presName="item2" presStyleLbl="node1" presStyleIdx="1" presStyleCnt="3" custScaleX="174783" custScaleY="156509" custLinFactNeighborX="-64987" custLinFactNeighborY="-31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20B94-7AF3-403C-8EFC-5D1D35E39746}" type="pres">
      <dgm:prSet presAssocID="{A9B1BF3A-F9A2-44BC-B227-80EA228DFE62}" presName="item3" presStyleLbl="node1" presStyleIdx="2" presStyleCnt="3" custScaleX="162605" custScaleY="140526" custLinFactNeighborX="82257" custLinFactNeighborY="-5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96E81-A0C4-4C73-9A9F-1F1F4888D6E6}" type="pres">
      <dgm:prSet presAssocID="{A769CC8E-006C-48AB-810E-613192946D42}" presName="funnel" presStyleLbl="trAlignAcc1" presStyleIdx="0" presStyleCnt="1" custScaleX="188923" custScaleY="138577" custLinFactNeighborX="840" custLinFactNeighborY="2055"/>
      <dgm:spPr/>
    </dgm:pt>
  </dgm:ptLst>
  <dgm:cxnLst>
    <dgm:cxn modelId="{33645EB2-FB8E-49DC-9A14-55DC4DE8F8CC}" type="presOf" srcId="{A769CC8E-006C-48AB-810E-613192946D42}" destId="{8A44991C-13F7-4827-BBDE-232984AE4B01}" srcOrd="0" destOrd="0" presId="urn:microsoft.com/office/officeart/2005/8/layout/funnel1"/>
    <dgm:cxn modelId="{AC609E71-DA25-46A1-B135-F16A42450BD2}" type="presOf" srcId="{09609EFB-D2F0-4A09-B5CD-EB9B6FD902DF}" destId="{06FE3180-BF66-4BED-9B88-986F9FA512C4}" srcOrd="0" destOrd="0" presId="urn:microsoft.com/office/officeart/2005/8/layout/funnel1"/>
    <dgm:cxn modelId="{D40297E7-5D00-4A5C-92CC-5E441F601661}" srcId="{A769CC8E-006C-48AB-810E-613192946D42}" destId="{7C41E274-B5CC-4F3F-9CFE-B86A8FCC9B60}" srcOrd="0" destOrd="0" parTransId="{86766C92-CF79-41F3-A75B-98C5BB29CFAC}" sibTransId="{52FBF850-CF68-4224-BDB5-E5D711C0E966}"/>
    <dgm:cxn modelId="{73AE8B1B-299D-4E80-B81D-63C9B36DB90C}" srcId="{A769CC8E-006C-48AB-810E-613192946D42}" destId="{A9B1BF3A-F9A2-44BC-B227-80EA228DFE62}" srcOrd="3" destOrd="0" parTransId="{86D52A10-59D8-4768-9E93-E560DD7F8C57}" sibTransId="{C496E9EB-6288-42B8-8038-08C27B7BE493}"/>
    <dgm:cxn modelId="{67F84A1B-B089-427A-ADC0-2160B9ECDD65}" type="presOf" srcId="{79E42C70-310B-4040-9EBC-CC3246279364}" destId="{11577721-16DC-4247-B83A-162497443BF6}" srcOrd="0" destOrd="0" presId="urn:microsoft.com/office/officeart/2005/8/layout/funnel1"/>
    <dgm:cxn modelId="{90DEEA7C-8B94-4184-8FF1-E3573BFF04B6}" type="presOf" srcId="{A9B1BF3A-F9A2-44BC-B227-80EA228DFE62}" destId="{3F20E28A-237D-4298-9ADA-5D202BBA2B42}" srcOrd="0" destOrd="0" presId="urn:microsoft.com/office/officeart/2005/8/layout/funnel1"/>
    <dgm:cxn modelId="{45123FF4-FCCE-4A10-913A-C2DF660299CC}" type="presOf" srcId="{7C41E274-B5CC-4F3F-9CFE-B86A8FCC9B60}" destId="{EFF20B94-7AF3-403C-8EFC-5D1D35E39746}" srcOrd="0" destOrd="0" presId="urn:microsoft.com/office/officeart/2005/8/layout/funnel1"/>
    <dgm:cxn modelId="{585B80ED-7FD0-448F-9A72-FC70175C7532}" srcId="{A769CC8E-006C-48AB-810E-613192946D42}" destId="{79E42C70-310B-4040-9EBC-CC3246279364}" srcOrd="2" destOrd="0" parTransId="{8AA1BADC-913E-4EB8-A30F-5155BE29C500}" sibTransId="{B576DF25-337E-4FA8-BFD9-6A408B4087F2}"/>
    <dgm:cxn modelId="{26D61A78-78DE-41E3-8AE8-CF9141A04E03}" srcId="{A769CC8E-006C-48AB-810E-613192946D42}" destId="{09609EFB-D2F0-4A09-B5CD-EB9B6FD902DF}" srcOrd="1" destOrd="0" parTransId="{DC084D30-569E-4CFE-A534-22778177FDD8}" sibTransId="{FF18B78D-013E-49F0-B059-2C5D974AA803}"/>
    <dgm:cxn modelId="{4A80DDFA-3129-4389-81C8-0582233639CA}" type="presParOf" srcId="{8A44991C-13F7-4827-BBDE-232984AE4B01}" destId="{19E96B71-B817-4B41-A49B-697EEB97314E}" srcOrd="0" destOrd="0" presId="urn:microsoft.com/office/officeart/2005/8/layout/funnel1"/>
    <dgm:cxn modelId="{AD6B98E7-3391-4F40-A61B-BA5F12D1ED72}" type="presParOf" srcId="{8A44991C-13F7-4827-BBDE-232984AE4B01}" destId="{32B13A05-8179-4305-9649-A4A974A6ABC8}" srcOrd="1" destOrd="0" presId="urn:microsoft.com/office/officeart/2005/8/layout/funnel1"/>
    <dgm:cxn modelId="{0A40BA20-A9DB-49EF-AE41-9790403A05C6}" type="presParOf" srcId="{8A44991C-13F7-4827-BBDE-232984AE4B01}" destId="{3F20E28A-237D-4298-9ADA-5D202BBA2B42}" srcOrd="2" destOrd="0" presId="urn:microsoft.com/office/officeart/2005/8/layout/funnel1"/>
    <dgm:cxn modelId="{F52C4DC3-6AC1-40E1-AC87-2481DA47BDF6}" type="presParOf" srcId="{8A44991C-13F7-4827-BBDE-232984AE4B01}" destId="{11577721-16DC-4247-B83A-162497443BF6}" srcOrd="3" destOrd="0" presId="urn:microsoft.com/office/officeart/2005/8/layout/funnel1"/>
    <dgm:cxn modelId="{12F80111-232D-4DBA-9A2D-68302F8194EB}" type="presParOf" srcId="{8A44991C-13F7-4827-BBDE-232984AE4B01}" destId="{06FE3180-BF66-4BED-9B88-986F9FA512C4}" srcOrd="4" destOrd="0" presId="urn:microsoft.com/office/officeart/2005/8/layout/funnel1"/>
    <dgm:cxn modelId="{E01B6679-1B5C-4423-812B-A07E06D83180}" type="presParOf" srcId="{8A44991C-13F7-4827-BBDE-232984AE4B01}" destId="{EFF20B94-7AF3-403C-8EFC-5D1D35E39746}" srcOrd="5" destOrd="0" presId="urn:microsoft.com/office/officeart/2005/8/layout/funnel1"/>
    <dgm:cxn modelId="{9EBE406D-E6DE-4208-85F0-9B6D7B500229}" type="presParOf" srcId="{8A44991C-13F7-4827-BBDE-232984AE4B01}" destId="{5C596E81-A0C4-4C73-9A9F-1F1F4888D6E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B11760-710F-413B-93B7-9644295C648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7B7AF9-0740-440B-B54D-5EE310308987}">
      <dgm:prSet phldrT="[Текст]" custT="1"/>
      <dgm:spPr/>
      <dgm:t>
        <a:bodyPr/>
        <a:lstStyle/>
        <a:p>
          <a:r>
            <a:rPr lang="ru-RU" sz="2000" dirty="0" smtClean="0"/>
            <a:t>социально-коммуникативное развитие</a:t>
          </a:r>
          <a:endParaRPr lang="ru-RU" sz="2000" dirty="0"/>
        </a:p>
      </dgm:t>
    </dgm:pt>
    <dgm:pt modelId="{450FFC75-1B99-4832-8E24-364BA0EC30E3}" type="parTrans" cxnId="{C8B75D7E-AE03-45CE-875F-20B74550CD25}">
      <dgm:prSet/>
      <dgm:spPr/>
      <dgm:t>
        <a:bodyPr/>
        <a:lstStyle/>
        <a:p>
          <a:endParaRPr lang="ru-RU"/>
        </a:p>
      </dgm:t>
    </dgm:pt>
    <dgm:pt modelId="{BC4CF625-A0C0-4E8E-840E-99B320EC0D35}" type="sibTrans" cxnId="{C8B75D7E-AE03-45CE-875F-20B74550CD25}">
      <dgm:prSet/>
      <dgm:spPr/>
      <dgm:t>
        <a:bodyPr/>
        <a:lstStyle/>
        <a:p>
          <a:endParaRPr lang="ru-RU"/>
        </a:p>
      </dgm:t>
    </dgm:pt>
    <dgm:pt modelId="{75A68B8E-427B-434C-92E2-2FCF544D7A45}">
      <dgm:prSet custT="1"/>
      <dgm:spPr/>
      <dgm:t>
        <a:bodyPr/>
        <a:lstStyle/>
        <a:p>
          <a:r>
            <a:rPr lang="ru-RU" sz="2000" dirty="0" smtClean="0"/>
            <a:t> познавательное развитие</a:t>
          </a:r>
          <a:endParaRPr lang="ru-RU" sz="2000" dirty="0"/>
        </a:p>
      </dgm:t>
    </dgm:pt>
    <dgm:pt modelId="{05A27988-F812-41F8-99E1-3ECFE77D0262}" type="parTrans" cxnId="{3700979B-C9BD-45C8-9AAE-3015FD76E74C}">
      <dgm:prSet/>
      <dgm:spPr/>
      <dgm:t>
        <a:bodyPr/>
        <a:lstStyle/>
        <a:p>
          <a:endParaRPr lang="ru-RU"/>
        </a:p>
      </dgm:t>
    </dgm:pt>
    <dgm:pt modelId="{0B54FAF1-930A-4A3E-8074-5E476263295A}" type="sibTrans" cxnId="{3700979B-C9BD-45C8-9AAE-3015FD76E74C}">
      <dgm:prSet/>
      <dgm:spPr/>
      <dgm:t>
        <a:bodyPr/>
        <a:lstStyle/>
        <a:p>
          <a:endParaRPr lang="ru-RU"/>
        </a:p>
      </dgm:t>
    </dgm:pt>
    <dgm:pt modelId="{147E8A4A-9DDB-4971-A081-4A79ADEB4A4E}">
      <dgm:prSet custT="1"/>
      <dgm:spPr/>
      <dgm:t>
        <a:bodyPr/>
        <a:lstStyle/>
        <a:p>
          <a:r>
            <a:rPr lang="ru-RU" sz="2000" dirty="0" smtClean="0"/>
            <a:t>-речевое развитие</a:t>
          </a:r>
          <a:endParaRPr lang="ru-RU" sz="2000" dirty="0"/>
        </a:p>
      </dgm:t>
    </dgm:pt>
    <dgm:pt modelId="{CA6A74DC-078F-4EEE-BBA5-B06E77E0CF3A}" type="parTrans" cxnId="{75F6ACE6-785F-4629-91A5-EF2EB7B786FF}">
      <dgm:prSet/>
      <dgm:spPr/>
      <dgm:t>
        <a:bodyPr/>
        <a:lstStyle/>
        <a:p>
          <a:endParaRPr lang="ru-RU"/>
        </a:p>
      </dgm:t>
    </dgm:pt>
    <dgm:pt modelId="{FA15FD09-B307-44F1-B6AB-5226F5E1F715}" type="sibTrans" cxnId="{75F6ACE6-785F-4629-91A5-EF2EB7B786FF}">
      <dgm:prSet/>
      <dgm:spPr/>
      <dgm:t>
        <a:bodyPr/>
        <a:lstStyle/>
        <a:p>
          <a:endParaRPr lang="ru-RU"/>
        </a:p>
      </dgm:t>
    </dgm:pt>
    <dgm:pt modelId="{CF2735E1-A838-4507-8A20-03924DEF3428}">
      <dgm:prSet custT="1"/>
      <dgm:spPr/>
      <dgm:t>
        <a:bodyPr/>
        <a:lstStyle/>
        <a:p>
          <a:r>
            <a:rPr lang="ru-RU" sz="2000" dirty="0" smtClean="0"/>
            <a:t>-художественно-эстетическое развитие;</a:t>
          </a:r>
          <a:endParaRPr lang="ru-RU" sz="2000" dirty="0"/>
        </a:p>
      </dgm:t>
    </dgm:pt>
    <dgm:pt modelId="{3DBECA9F-7A99-469A-95D3-875B4C520C90}" type="parTrans" cxnId="{665A94DF-15FD-44C6-8389-5B7067510157}">
      <dgm:prSet/>
      <dgm:spPr/>
      <dgm:t>
        <a:bodyPr/>
        <a:lstStyle/>
        <a:p>
          <a:endParaRPr lang="ru-RU"/>
        </a:p>
      </dgm:t>
    </dgm:pt>
    <dgm:pt modelId="{C96D30B6-82E0-492B-B609-9A7273FDBE85}" type="sibTrans" cxnId="{665A94DF-15FD-44C6-8389-5B7067510157}">
      <dgm:prSet/>
      <dgm:spPr/>
      <dgm:t>
        <a:bodyPr/>
        <a:lstStyle/>
        <a:p>
          <a:endParaRPr lang="ru-RU"/>
        </a:p>
      </dgm:t>
    </dgm:pt>
    <dgm:pt modelId="{0E9A4866-1396-4675-BF5D-F8E4EC785E8D}">
      <dgm:prSet custT="1"/>
      <dgm:spPr/>
      <dgm:t>
        <a:bodyPr/>
        <a:lstStyle/>
        <a:p>
          <a:r>
            <a:rPr lang="ru-RU" sz="2000" dirty="0" smtClean="0"/>
            <a:t> физическое развитие</a:t>
          </a:r>
          <a:endParaRPr lang="ru-RU" sz="2000" dirty="0"/>
        </a:p>
      </dgm:t>
    </dgm:pt>
    <dgm:pt modelId="{B7B6848E-7812-4E55-A34C-42F3E9B743BC}" type="parTrans" cxnId="{C88465E1-D7FC-47F2-80AA-59A7E62B421B}">
      <dgm:prSet/>
      <dgm:spPr/>
      <dgm:t>
        <a:bodyPr/>
        <a:lstStyle/>
        <a:p>
          <a:endParaRPr lang="ru-RU"/>
        </a:p>
      </dgm:t>
    </dgm:pt>
    <dgm:pt modelId="{4C17463D-1E2B-4559-8BD0-9B110DA7BEDD}" type="sibTrans" cxnId="{C88465E1-D7FC-47F2-80AA-59A7E62B421B}">
      <dgm:prSet/>
      <dgm:spPr/>
      <dgm:t>
        <a:bodyPr/>
        <a:lstStyle/>
        <a:p>
          <a:endParaRPr lang="ru-RU"/>
        </a:p>
      </dgm:t>
    </dgm:pt>
    <dgm:pt modelId="{47D3F100-F225-48C4-BA4F-448F6E79D6EF}" type="pres">
      <dgm:prSet presAssocID="{00B11760-710F-413B-93B7-9644295C64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CF40C-8E98-4EAD-BD67-2FEB6124FF67}" type="pres">
      <dgm:prSet presAssocID="{197B7AF9-0740-440B-B54D-5EE310308987}" presName="node" presStyleLbl="node1" presStyleIdx="0" presStyleCnt="5" custScaleX="106739" custScaleY="114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B3F50-3CE5-47A3-85D0-4104B3B1549F}" type="pres">
      <dgm:prSet presAssocID="{197B7AF9-0740-440B-B54D-5EE310308987}" presName="spNode" presStyleCnt="0"/>
      <dgm:spPr/>
    </dgm:pt>
    <dgm:pt modelId="{3B530FC8-89C6-447C-9A88-F5EDFC2A2F52}" type="pres">
      <dgm:prSet presAssocID="{BC4CF625-A0C0-4E8E-840E-99B320EC0D3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3D8D20C-4D25-44B7-85A7-99E7D97BFF1A}" type="pres">
      <dgm:prSet presAssocID="{75A68B8E-427B-434C-92E2-2FCF544D7A45}" presName="node" presStyleLbl="node1" presStyleIdx="1" presStyleCnt="5" custScaleX="114221" custScaleY="134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EF551-F2ED-4608-AA9D-8B10EA9A69C8}" type="pres">
      <dgm:prSet presAssocID="{75A68B8E-427B-434C-92E2-2FCF544D7A45}" presName="spNode" presStyleCnt="0"/>
      <dgm:spPr/>
    </dgm:pt>
    <dgm:pt modelId="{BC3A571C-997E-4353-83A1-9E452C056BFF}" type="pres">
      <dgm:prSet presAssocID="{0B54FAF1-930A-4A3E-8074-5E476263295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FDD69C2-67BF-4F49-80FA-E8A1EA39A989}" type="pres">
      <dgm:prSet presAssocID="{147E8A4A-9DDB-4971-A081-4A79ADEB4A4E}" presName="node" presStyleLbl="node1" presStyleIdx="2" presStyleCnt="5" custScaleX="117168" custScaleY="123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B4241-1E96-4B9A-91E0-8D7FC561CAF9}" type="pres">
      <dgm:prSet presAssocID="{147E8A4A-9DDB-4971-A081-4A79ADEB4A4E}" presName="spNode" presStyleCnt="0"/>
      <dgm:spPr/>
    </dgm:pt>
    <dgm:pt modelId="{ECF9E667-85DE-412E-8A55-D85012B2CC5B}" type="pres">
      <dgm:prSet presAssocID="{FA15FD09-B307-44F1-B6AB-5226F5E1F71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7D368F4-6EE5-4220-9DEF-316EB210FA4E}" type="pres">
      <dgm:prSet presAssocID="{CF2735E1-A838-4507-8A20-03924DEF3428}" presName="node" presStyleLbl="node1" presStyleIdx="3" presStyleCnt="5" custScaleX="126952" custScaleY="143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30227-6A93-4F77-B5D5-5925D54FC371}" type="pres">
      <dgm:prSet presAssocID="{CF2735E1-A838-4507-8A20-03924DEF3428}" presName="spNode" presStyleCnt="0"/>
      <dgm:spPr/>
    </dgm:pt>
    <dgm:pt modelId="{E832F174-D93D-416C-BCC4-17539B2A5306}" type="pres">
      <dgm:prSet presAssocID="{C96D30B6-82E0-492B-B609-9A7273FDBE8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B3484DB-813A-4616-B447-EE20707D5BF9}" type="pres">
      <dgm:prSet presAssocID="{0E9A4866-1396-4675-BF5D-F8E4EC785E8D}" presName="node" presStyleLbl="node1" presStyleIdx="4" presStyleCnt="5" custScaleX="114577" custScaleY="136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68ECC-74C3-4F2A-83D1-59C25F69AB8B}" type="pres">
      <dgm:prSet presAssocID="{0E9A4866-1396-4675-BF5D-F8E4EC785E8D}" presName="spNode" presStyleCnt="0"/>
      <dgm:spPr/>
    </dgm:pt>
    <dgm:pt modelId="{6C57A952-2537-4D71-9288-BA1134568AC2}" type="pres">
      <dgm:prSet presAssocID="{4C17463D-1E2B-4559-8BD0-9B110DA7BED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BF480F6-7C2D-4BBB-8562-5B08FEBED9FE}" type="presOf" srcId="{0E9A4866-1396-4675-BF5D-F8E4EC785E8D}" destId="{AB3484DB-813A-4616-B447-EE20707D5BF9}" srcOrd="0" destOrd="0" presId="urn:microsoft.com/office/officeart/2005/8/layout/cycle6"/>
    <dgm:cxn modelId="{3700979B-C9BD-45C8-9AAE-3015FD76E74C}" srcId="{00B11760-710F-413B-93B7-9644295C648A}" destId="{75A68B8E-427B-434C-92E2-2FCF544D7A45}" srcOrd="1" destOrd="0" parTransId="{05A27988-F812-41F8-99E1-3ECFE77D0262}" sibTransId="{0B54FAF1-930A-4A3E-8074-5E476263295A}"/>
    <dgm:cxn modelId="{C88465E1-D7FC-47F2-80AA-59A7E62B421B}" srcId="{00B11760-710F-413B-93B7-9644295C648A}" destId="{0E9A4866-1396-4675-BF5D-F8E4EC785E8D}" srcOrd="4" destOrd="0" parTransId="{B7B6848E-7812-4E55-A34C-42F3E9B743BC}" sibTransId="{4C17463D-1E2B-4559-8BD0-9B110DA7BEDD}"/>
    <dgm:cxn modelId="{C8B75D7E-AE03-45CE-875F-20B74550CD25}" srcId="{00B11760-710F-413B-93B7-9644295C648A}" destId="{197B7AF9-0740-440B-B54D-5EE310308987}" srcOrd="0" destOrd="0" parTransId="{450FFC75-1B99-4832-8E24-364BA0EC30E3}" sibTransId="{BC4CF625-A0C0-4E8E-840E-99B320EC0D35}"/>
    <dgm:cxn modelId="{B9981C10-003C-4320-A4EE-D3979551273E}" type="presOf" srcId="{FA15FD09-B307-44F1-B6AB-5226F5E1F715}" destId="{ECF9E667-85DE-412E-8A55-D85012B2CC5B}" srcOrd="0" destOrd="0" presId="urn:microsoft.com/office/officeart/2005/8/layout/cycle6"/>
    <dgm:cxn modelId="{75F6ACE6-785F-4629-91A5-EF2EB7B786FF}" srcId="{00B11760-710F-413B-93B7-9644295C648A}" destId="{147E8A4A-9DDB-4971-A081-4A79ADEB4A4E}" srcOrd="2" destOrd="0" parTransId="{CA6A74DC-078F-4EEE-BBA5-B06E77E0CF3A}" sibTransId="{FA15FD09-B307-44F1-B6AB-5226F5E1F715}"/>
    <dgm:cxn modelId="{84F42118-9196-4FF4-ADED-8574C2D75422}" type="presOf" srcId="{75A68B8E-427B-434C-92E2-2FCF544D7A45}" destId="{E3D8D20C-4D25-44B7-85A7-99E7D97BFF1A}" srcOrd="0" destOrd="0" presId="urn:microsoft.com/office/officeart/2005/8/layout/cycle6"/>
    <dgm:cxn modelId="{ADCFB35D-19D0-46C0-A143-739C1D4DA3C6}" type="presOf" srcId="{197B7AF9-0740-440B-B54D-5EE310308987}" destId="{A1DCF40C-8E98-4EAD-BD67-2FEB6124FF67}" srcOrd="0" destOrd="0" presId="urn:microsoft.com/office/officeart/2005/8/layout/cycle6"/>
    <dgm:cxn modelId="{4BA5AF7C-E61D-4E5D-9F73-548108016EAA}" type="presOf" srcId="{00B11760-710F-413B-93B7-9644295C648A}" destId="{47D3F100-F225-48C4-BA4F-448F6E79D6EF}" srcOrd="0" destOrd="0" presId="urn:microsoft.com/office/officeart/2005/8/layout/cycle6"/>
    <dgm:cxn modelId="{605C2E91-AC29-455B-B952-6773BA6CFCB1}" type="presOf" srcId="{4C17463D-1E2B-4559-8BD0-9B110DA7BEDD}" destId="{6C57A952-2537-4D71-9288-BA1134568AC2}" srcOrd="0" destOrd="0" presId="urn:microsoft.com/office/officeart/2005/8/layout/cycle6"/>
    <dgm:cxn modelId="{ECF22D88-EA1E-4F35-83B8-8E816DA34C7A}" type="presOf" srcId="{147E8A4A-9DDB-4971-A081-4A79ADEB4A4E}" destId="{DFDD69C2-67BF-4F49-80FA-E8A1EA39A989}" srcOrd="0" destOrd="0" presId="urn:microsoft.com/office/officeart/2005/8/layout/cycle6"/>
    <dgm:cxn modelId="{1FF3EB93-B902-4081-863A-FDEF5144E65D}" type="presOf" srcId="{C96D30B6-82E0-492B-B609-9A7273FDBE85}" destId="{E832F174-D93D-416C-BCC4-17539B2A5306}" srcOrd="0" destOrd="0" presId="urn:microsoft.com/office/officeart/2005/8/layout/cycle6"/>
    <dgm:cxn modelId="{EBD5BC72-2B84-4A42-A74C-DE7160385815}" type="presOf" srcId="{CF2735E1-A838-4507-8A20-03924DEF3428}" destId="{E7D368F4-6EE5-4220-9DEF-316EB210FA4E}" srcOrd="0" destOrd="0" presId="urn:microsoft.com/office/officeart/2005/8/layout/cycle6"/>
    <dgm:cxn modelId="{665A94DF-15FD-44C6-8389-5B7067510157}" srcId="{00B11760-710F-413B-93B7-9644295C648A}" destId="{CF2735E1-A838-4507-8A20-03924DEF3428}" srcOrd="3" destOrd="0" parTransId="{3DBECA9F-7A99-469A-95D3-875B4C520C90}" sibTransId="{C96D30B6-82E0-492B-B609-9A7273FDBE85}"/>
    <dgm:cxn modelId="{57E35CC7-DB89-454B-9398-772FE43F04B1}" type="presOf" srcId="{0B54FAF1-930A-4A3E-8074-5E476263295A}" destId="{BC3A571C-997E-4353-83A1-9E452C056BFF}" srcOrd="0" destOrd="0" presId="urn:microsoft.com/office/officeart/2005/8/layout/cycle6"/>
    <dgm:cxn modelId="{52A51778-E280-4278-A9A8-0C4C3493E4F7}" type="presOf" srcId="{BC4CF625-A0C0-4E8E-840E-99B320EC0D35}" destId="{3B530FC8-89C6-447C-9A88-F5EDFC2A2F52}" srcOrd="0" destOrd="0" presId="urn:microsoft.com/office/officeart/2005/8/layout/cycle6"/>
    <dgm:cxn modelId="{5515F8B6-E8AA-48AB-B5D0-10B1339FA934}" type="presParOf" srcId="{47D3F100-F225-48C4-BA4F-448F6E79D6EF}" destId="{A1DCF40C-8E98-4EAD-BD67-2FEB6124FF67}" srcOrd="0" destOrd="0" presId="urn:microsoft.com/office/officeart/2005/8/layout/cycle6"/>
    <dgm:cxn modelId="{96190099-1259-4643-846F-3F2B5F3B55C3}" type="presParOf" srcId="{47D3F100-F225-48C4-BA4F-448F6E79D6EF}" destId="{7EFB3F50-3CE5-47A3-85D0-4104B3B1549F}" srcOrd="1" destOrd="0" presId="urn:microsoft.com/office/officeart/2005/8/layout/cycle6"/>
    <dgm:cxn modelId="{7579E753-513D-4E7C-8DB7-DA38EE8D1BB4}" type="presParOf" srcId="{47D3F100-F225-48C4-BA4F-448F6E79D6EF}" destId="{3B530FC8-89C6-447C-9A88-F5EDFC2A2F52}" srcOrd="2" destOrd="0" presId="urn:microsoft.com/office/officeart/2005/8/layout/cycle6"/>
    <dgm:cxn modelId="{4B6F2E06-78DF-4766-9081-AAED071F746A}" type="presParOf" srcId="{47D3F100-F225-48C4-BA4F-448F6E79D6EF}" destId="{E3D8D20C-4D25-44B7-85A7-99E7D97BFF1A}" srcOrd="3" destOrd="0" presId="urn:microsoft.com/office/officeart/2005/8/layout/cycle6"/>
    <dgm:cxn modelId="{04B555D2-376B-4F37-92C8-2BF23BC97754}" type="presParOf" srcId="{47D3F100-F225-48C4-BA4F-448F6E79D6EF}" destId="{4DCEF551-F2ED-4608-AA9D-8B10EA9A69C8}" srcOrd="4" destOrd="0" presId="urn:microsoft.com/office/officeart/2005/8/layout/cycle6"/>
    <dgm:cxn modelId="{9B9ECA2A-B710-4C99-B55F-539C34A6E57E}" type="presParOf" srcId="{47D3F100-F225-48C4-BA4F-448F6E79D6EF}" destId="{BC3A571C-997E-4353-83A1-9E452C056BFF}" srcOrd="5" destOrd="0" presId="urn:microsoft.com/office/officeart/2005/8/layout/cycle6"/>
    <dgm:cxn modelId="{3CEB2D0B-DDC1-4FB7-ACDF-D7A95DBA53C0}" type="presParOf" srcId="{47D3F100-F225-48C4-BA4F-448F6E79D6EF}" destId="{DFDD69C2-67BF-4F49-80FA-E8A1EA39A989}" srcOrd="6" destOrd="0" presId="urn:microsoft.com/office/officeart/2005/8/layout/cycle6"/>
    <dgm:cxn modelId="{A2BB89DF-1D31-4283-BBA5-8DD69D48C6D1}" type="presParOf" srcId="{47D3F100-F225-48C4-BA4F-448F6E79D6EF}" destId="{54DB4241-1E96-4B9A-91E0-8D7FC561CAF9}" srcOrd="7" destOrd="0" presId="urn:microsoft.com/office/officeart/2005/8/layout/cycle6"/>
    <dgm:cxn modelId="{311231EE-243A-4F82-A478-2E5B702E79F4}" type="presParOf" srcId="{47D3F100-F225-48C4-BA4F-448F6E79D6EF}" destId="{ECF9E667-85DE-412E-8A55-D85012B2CC5B}" srcOrd="8" destOrd="0" presId="urn:microsoft.com/office/officeart/2005/8/layout/cycle6"/>
    <dgm:cxn modelId="{5EC190B4-C908-404B-8C19-249B64A9111B}" type="presParOf" srcId="{47D3F100-F225-48C4-BA4F-448F6E79D6EF}" destId="{E7D368F4-6EE5-4220-9DEF-316EB210FA4E}" srcOrd="9" destOrd="0" presId="urn:microsoft.com/office/officeart/2005/8/layout/cycle6"/>
    <dgm:cxn modelId="{54A3E43E-EFD2-4D50-ACB5-0A20841268DB}" type="presParOf" srcId="{47D3F100-F225-48C4-BA4F-448F6E79D6EF}" destId="{BB430227-6A93-4F77-B5D5-5925D54FC371}" srcOrd="10" destOrd="0" presId="urn:microsoft.com/office/officeart/2005/8/layout/cycle6"/>
    <dgm:cxn modelId="{0C5E8771-E759-45D7-999F-2C5B27BD3F42}" type="presParOf" srcId="{47D3F100-F225-48C4-BA4F-448F6E79D6EF}" destId="{E832F174-D93D-416C-BCC4-17539B2A5306}" srcOrd="11" destOrd="0" presId="urn:microsoft.com/office/officeart/2005/8/layout/cycle6"/>
    <dgm:cxn modelId="{EDAA4D76-0890-47F8-AB86-98868CB95825}" type="presParOf" srcId="{47D3F100-F225-48C4-BA4F-448F6E79D6EF}" destId="{AB3484DB-813A-4616-B447-EE20707D5BF9}" srcOrd="12" destOrd="0" presId="urn:microsoft.com/office/officeart/2005/8/layout/cycle6"/>
    <dgm:cxn modelId="{D92CAD7F-1621-4053-A705-CD2CC0E2138D}" type="presParOf" srcId="{47D3F100-F225-48C4-BA4F-448F6E79D6EF}" destId="{25768ECC-74C3-4F2A-83D1-59C25F69AB8B}" srcOrd="13" destOrd="0" presId="urn:microsoft.com/office/officeart/2005/8/layout/cycle6"/>
    <dgm:cxn modelId="{897ADBAB-3F48-432B-90BA-1FBE3F935A32}" type="presParOf" srcId="{47D3F100-F225-48C4-BA4F-448F6E79D6EF}" destId="{6C57A952-2537-4D71-9288-BA1134568AC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C08125-8350-4EBA-AE43-0CF8B8A0DBC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A584C-2818-481E-A9B6-615984C3B5B3}">
      <dgm:prSet phldrT="[Текст]" custT="1"/>
      <dgm:spPr/>
      <dgm:t>
        <a:bodyPr/>
        <a:lstStyle/>
        <a:p>
          <a:r>
            <a:rPr lang="ru-RU" sz="2000" dirty="0" smtClean="0"/>
            <a:t>предметно-пространственная развивающая образовательная среда</a:t>
          </a:r>
          <a:endParaRPr lang="ru-RU" sz="2000" dirty="0"/>
        </a:p>
      </dgm:t>
    </dgm:pt>
    <dgm:pt modelId="{F73966D1-5F4E-4AB5-8E4C-A11A644EF092}" type="parTrans" cxnId="{C72D4BD8-B16C-4B09-847C-A365B98514F4}">
      <dgm:prSet/>
      <dgm:spPr/>
      <dgm:t>
        <a:bodyPr/>
        <a:lstStyle/>
        <a:p>
          <a:endParaRPr lang="ru-RU"/>
        </a:p>
      </dgm:t>
    </dgm:pt>
    <dgm:pt modelId="{0883D0F3-DA2D-4FEB-B1F7-33593721443B}" type="sibTrans" cxnId="{C72D4BD8-B16C-4B09-847C-A365B98514F4}">
      <dgm:prSet/>
      <dgm:spPr/>
      <dgm:t>
        <a:bodyPr/>
        <a:lstStyle/>
        <a:p>
          <a:endParaRPr lang="ru-RU"/>
        </a:p>
      </dgm:t>
    </dgm:pt>
    <dgm:pt modelId="{690B30CD-9E32-4148-867C-EA5D7D698095}">
      <dgm:prSet phldrT="[Текст]" phldr="1"/>
      <dgm:spPr/>
      <dgm:t>
        <a:bodyPr/>
        <a:lstStyle/>
        <a:p>
          <a:endParaRPr lang="ru-RU"/>
        </a:p>
      </dgm:t>
    </dgm:pt>
    <dgm:pt modelId="{0A637B5F-E0B4-4462-AB53-31D9627AD03C}" type="parTrans" cxnId="{C725C6B6-F52F-43BC-8791-4CEA3D28A2A9}">
      <dgm:prSet/>
      <dgm:spPr/>
      <dgm:t>
        <a:bodyPr/>
        <a:lstStyle/>
        <a:p>
          <a:endParaRPr lang="ru-RU"/>
        </a:p>
      </dgm:t>
    </dgm:pt>
    <dgm:pt modelId="{B00594FA-7C55-4C1F-BB4C-BF530B38B1F3}" type="sibTrans" cxnId="{C725C6B6-F52F-43BC-8791-4CEA3D28A2A9}">
      <dgm:prSet/>
      <dgm:spPr/>
      <dgm:t>
        <a:bodyPr/>
        <a:lstStyle/>
        <a:p>
          <a:endParaRPr lang="ru-RU"/>
        </a:p>
      </dgm:t>
    </dgm:pt>
    <dgm:pt modelId="{143EF6CF-2C87-49CD-A5FD-BD2D795FE3FB}">
      <dgm:prSet phldrT="[Текст]" phldr="1"/>
      <dgm:spPr/>
      <dgm:t>
        <a:bodyPr/>
        <a:lstStyle/>
        <a:p>
          <a:endParaRPr lang="ru-RU"/>
        </a:p>
      </dgm:t>
    </dgm:pt>
    <dgm:pt modelId="{F46458AE-27B0-41E3-BCF1-FEC31F3F66D0}" type="parTrans" cxnId="{9B48FE02-C9D6-4225-8FCD-5CDD644AA751}">
      <dgm:prSet/>
      <dgm:spPr/>
      <dgm:t>
        <a:bodyPr/>
        <a:lstStyle/>
        <a:p>
          <a:endParaRPr lang="ru-RU"/>
        </a:p>
      </dgm:t>
    </dgm:pt>
    <dgm:pt modelId="{649223F1-8124-4E0A-8E14-683DA0637D96}" type="sibTrans" cxnId="{9B48FE02-C9D6-4225-8FCD-5CDD644AA751}">
      <dgm:prSet/>
      <dgm:spPr/>
      <dgm:t>
        <a:bodyPr/>
        <a:lstStyle/>
        <a:p>
          <a:endParaRPr lang="ru-RU"/>
        </a:p>
      </dgm:t>
    </dgm:pt>
    <dgm:pt modelId="{557BA186-1F87-4D86-B883-B1537989379E}">
      <dgm:prSet phldrT="[Текст]" phldr="1"/>
      <dgm:spPr/>
      <dgm:t>
        <a:bodyPr/>
        <a:lstStyle/>
        <a:p>
          <a:endParaRPr lang="ru-RU"/>
        </a:p>
      </dgm:t>
    </dgm:pt>
    <dgm:pt modelId="{53ECCF13-ECF4-472A-A5AD-E17705FCB54A}" type="parTrans" cxnId="{E83A03C1-54CB-440D-BFCE-83F63A1F4C4B}">
      <dgm:prSet/>
      <dgm:spPr/>
      <dgm:t>
        <a:bodyPr/>
        <a:lstStyle/>
        <a:p>
          <a:endParaRPr lang="ru-RU"/>
        </a:p>
      </dgm:t>
    </dgm:pt>
    <dgm:pt modelId="{7C29B3FC-E21A-43F9-A365-DB899BD6EDA6}" type="sibTrans" cxnId="{E83A03C1-54CB-440D-BFCE-83F63A1F4C4B}">
      <dgm:prSet/>
      <dgm:spPr/>
      <dgm:t>
        <a:bodyPr/>
        <a:lstStyle/>
        <a:p>
          <a:endParaRPr lang="ru-RU"/>
        </a:p>
      </dgm:t>
    </dgm:pt>
    <dgm:pt modelId="{ECE90F01-D028-4637-BBAD-43D20304639B}">
      <dgm:prSet phldrT="[Текст]" custT="1"/>
      <dgm:spPr/>
      <dgm:t>
        <a:bodyPr/>
        <a:lstStyle/>
        <a:p>
          <a:r>
            <a:rPr lang="ru-RU" sz="2000" dirty="0"/>
            <a:t>характер взаимодействия со взрослыми</a:t>
          </a:r>
        </a:p>
      </dgm:t>
    </dgm:pt>
    <dgm:pt modelId="{B9036C3E-0F73-4A84-B4AC-C1FEA7D38ADC}" type="parTrans" cxnId="{0AF153A1-02DA-4616-A0DD-6966D7048BA6}">
      <dgm:prSet/>
      <dgm:spPr/>
      <dgm:t>
        <a:bodyPr/>
        <a:lstStyle/>
        <a:p>
          <a:endParaRPr lang="ru-RU"/>
        </a:p>
      </dgm:t>
    </dgm:pt>
    <dgm:pt modelId="{1434721E-6843-4484-B210-E4ED70ED6502}" type="sibTrans" cxnId="{0AF153A1-02DA-4616-A0DD-6966D7048BA6}">
      <dgm:prSet/>
      <dgm:spPr/>
      <dgm:t>
        <a:bodyPr/>
        <a:lstStyle/>
        <a:p>
          <a:endParaRPr lang="ru-RU"/>
        </a:p>
      </dgm:t>
    </dgm:pt>
    <dgm:pt modelId="{F7A28B13-99DD-4D58-91DF-8D97FC0B93DF}">
      <dgm:prSet phldrT="[Текст]" custT="1"/>
      <dgm:spPr/>
      <dgm:t>
        <a:bodyPr/>
        <a:lstStyle/>
        <a:p>
          <a:r>
            <a:rPr lang="ru-RU" sz="2000" dirty="0"/>
            <a:t>система отношений ребенка к миру, к другим людям, у самому себе</a:t>
          </a:r>
        </a:p>
      </dgm:t>
    </dgm:pt>
    <dgm:pt modelId="{6AEAF4AF-8348-4290-A599-9750849548C9}" type="parTrans" cxnId="{B5D142AA-C037-48C1-88CB-53D9EB94FEB8}">
      <dgm:prSet/>
      <dgm:spPr/>
      <dgm:t>
        <a:bodyPr/>
        <a:lstStyle/>
        <a:p>
          <a:endParaRPr lang="ru-RU"/>
        </a:p>
      </dgm:t>
    </dgm:pt>
    <dgm:pt modelId="{A606C25E-8185-4199-BBE7-0DE7E4A43AA5}" type="sibTrans" cxnId="{B5D142AA-C037-48C1-88CB-53D9EB94FEB8}">
      <dgm:prSet/>
      <dgm:spPr/>
      <dgm:t>
        <a:bodyPr/>
        <a:lstStyle/>
        <a:p>
          <a:endParaRPr lang="ru-RU"/>
        </a:p>
      </dgm:t>
    </dgm:pt>
    <dgm:pt modelId="{7FED28E2-D343-400B-A9B1-5D9155E652B3}">
      <dgm:prSet custT="1"/>
      <dgm:spPr/>
      <dgm:t>
        <a:bodyPr/>
        <a:lstStyle/>
        <a:p>
          <a:r>
            <a:rPr lang="ru-RU" sz="2000" dirty="0"/>
            <a:t>характер взаимодействия с другими людьми</a:t>
          </a:r>
        </a:p>
      </dgm:t>
    </dgm:pt>
    <dgm:pt modelId="{8AC3AD6A-2C35-4DFC-9E22-71152D8ECF91}" type="parTrans" cxnId="{92D0DCCB-1AE2-42CA-8943-F29D692468E1}">
      <dgm:prSet/>
      <dgm:spPr/>
      <dgm:t>
        <a:bodyPr/>
        <a:lstStyle/>
        <a:p>
          <a:endParaRPr lang="ru-RU"/>
        </a:p>
      </dgm:t>
    </dgm:pt>
    <dgm:pt modelId="{4A8A0908-3183-41B0-A620-C195423B9F25}" type="sibTrans" cxnId="{92D0DCCB-1AE2-42CA-8943-F29D692468E1}">
      <dgm:prSet/>
      <dgm:spPr/>
      <dgm:t>
        <a:bodyPr/>
        <a:lstStyle/>
        <a:p>
          <a:endParaRPr lang="ru-RU"/>
        </a:p>
      </dgm:t>
    </dgm:pt>
    <dgm:pt modelId="{5D9DA390-D602-4846-98B2-92B2D6FF775F}" type="pres">
      <dgm:prSet presAssocID="{DEC08125-8350-4EBA-AE43-0CF8B8A0DBC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250C3A-C986-4B59-B2EE-573C570E7559}" type="pres">
      <dgm:prSet presAssocID="{DEC08125-8350-4EBA-AE43-0CF8B8A0DBCC}" presName="diamond" presStyleLbl="bgShp" presStyleIdx="0" presStyleCnt="1"/>
      <dgm:spPr/>
    </dgm:pt>
    <dgm:pt modelId="{140CFDCF-80B8-403F-A0A8-B53B8A9122CF}" type="pres">
      <dgm:prSet presAssocID="{DEC08125-8350-4EBA-AE43-0CF8B8A0DBC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E0E8F-2E29-41F1-A746-B57D8C1A7975}" type="pres">
      <dgm:prSet presAssocID="{DEC08125-8350-4EBA-AE43-0CF8B8A0DBC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5E63E-6B12-4A41-BE9B-79D625B1871D}" type="pres">
      <dgm:prSet presAssocID="{DEC08125-8350-4EBA-AE43-0CF8B8A0DBC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4DD2C-AC06-4DBC-AE75-C2BFEBF65B58}" type="pres">
      <dgm:prSet presAssocID="{DEC08125-8350-4EBA-AE43-0CF8B8A0DBC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C3B69F-3B93-41B3-BE97-9164CE54E789}" type="presOf" srcId="{DEC08125-8350-4EBA-AE43-0CF8B8A0DBCC}" destId="{5D9DA390-D602-4846-98B2-92B2D6FF775F}" srcOrd="0" destOrd="0" presId="urn:microsoft.com/office/officeart/2005/8/layout/matrix3"/>
    <dgm:cxn modelId="{132A7DFC-08AC-448C-A129-57792AE39B95}" type="presOf" srcId="{ECE90F01-D028-4637-BBAD-43D20304639B}" destId="{4ACE0E8F-2E29-41F1-A746-B57D8C1A7975}" srcOrd="0" destOrd="0" presId="urn:microsoft.com/office/officeart/2005/8/layout/matrix3"/>
    <dgm:cxn modelId="{67D38492-10DA-4CAF-85D7-BC77856254DE}" type="presOf" srcId="{C1AA584C-2818-481E-A9B6-615984C3B5B3}" destId="{140CFDCF-80B8-403F-A0A8-B53B8A9122CF}" srcOrd="0" destOrd="0" presId="urn:microsoft.com/office/officeart/2005/8/layout/matrix3"/>
    <dgm:cxn modelId="{B5D142AA-C037-48C1-88CB-53D9EB94FEB8}" srcId="{DEC08125-8350-4EBA-AE43-0CF8B8A0DBCC}" destId="{F7A28B13-99DD-4D58-91DF-8D97FC0B93DF}" srcOrd="2" destOrd="0" parTransId="{6AEAF4AF-8348-4290-A599-9750849548C9}" sibTransId="{A606C25E-8185-4199-BBE7-0DE7E4A43AA5}"/>
    <dgm:cxn modelId="{92D0DCCB-1AE2-42CA-8943-F29D692468E1}" srcId="{DEC08125-8350-4EBA-AE43-0CF8B8A0DBCC}" destId="{7FED28E2-D343-400B-A9B1-5D9155E652B3}" srcOrd="3" destOrd="0" parTransId="{8AC3AD6A-2C35-4DFC-9E22-71152D8ECF91}" sibTransId="{4A8A0908-3183-41B0-A620-C195423B9F25}"/>
    <dgm:cxn modelId="{9B48FE02-C9D6-4225-8FCD-5CDD644AA751}" srcId="{DEC08125-8350-4EBA-AE43-0CF8B8A0DBCC}" destId="{143EF6CF-2C87-49CD-A5FD-BD2D795FE3FB}" srcOrd="5" destOrd="0" parTransId="{F46458AE-27B0-41E3-BCF1-FEC31F3F66D0}" sibTransId="{649223F1-8124-4E0A-8E14-683DA0637D96}"/>
    <dgm:cxn modelId="{C72D4BD8-B16C-4B09-847C-A365B98514F4}" srcId="{DEC08125-8350-4EBA-AE43-0CF8B8A0DBCC}" destId="{C1AA584C-2818-481E-A9B6-615984C3B5B3}" srcOrd="0" destOrd="0" parTransId="{F73966D1-5F4E-4AB5-8E4C-A11A644EF092}" sibTransId="{0883D0F3-DA2D-4FEB-B1F7-33593721443B}"/>
    <dgm:cxn modelId="{819ECA1B-DA31-45B4-A7CA-4B5C386DA24D}" type="presOf" srcId="{F7A28B13-99DD-4D58-91DF-8D97FC0B93DF}" destId="{C615E63E-6B12-4A41-BE9B-79D625B1871D}" srcOrd="0" destOrd="0" presId="urn:microsoft.com/office/officeart/2005/8/layout/matrix3"/>
    <dgm:cxn modelId="{E83A03C1-54CB-440D-BFCE-83F63A1F4C4B}" srcId="{DEC08125-8350-4EBA-AE43-0CF8B8A0DBCC}" destId="{557BA186-1F87-4D86-B883-B1537989379E}" srcOrd="6" destOrd="0" parTransId="{53ECCF13-ECF4-472A-A5AD-E17705FCB54A}" sibTransId="{7C29B3FC-E21A-43F9-A365-DB899BD6EDA6}"/>
    <dgm:cxn modelId="{5C8CE1F6-0A97-4083-81FD-1FA06C9459F2}" type="presOf" srcId="{7FED28E2-D343-400B-A9B1-5D9155E652B3}" destId="{CE64DD2C-AC06-4DBC-AE75-C2BFEBF65B58}" srcOrd="0" destOrd="0" presId="urn:microsoft.com/office/officeart/2005/8/layout/matrix3"/>
    <dgm:cxn modelId="{C725C6B6-F52F-43BC-8791-4CEA3D28A2A9}" srcId="{DEC08125-8350-4EBA-AE43-0CF8B8A0DBCC}" destId="{690B30CD-9E32-4148-867C-EA5D7D698095}" srcOrd="4" destOrd="0" parTransId="{0A637B5F-E0B4-4462-AB53-31D9627AD03C}" sibTransId="{B00594FA-7C55-4C1F-BB4C-BF530B38B1F3}"/>
    <dgm:cxn modelId="{0AF153A1-02DA-4616-A0DD-6966D7048BA6}" srcId="{DEC08125-8350-4EBA-AE43-0CF8B8A0DBCC}" destId="{ECE90F01-D028-4637-BBAD-43D20304639B}" srcOrd="1" destOrd="0" parTransId="{B9036C3E-0F73-4A84-B4AC-C1FEA7D38ADC}" sibTransId="{1434721E-6843-4484-B210-E4ED70ED6502}"/>
    <dgm:cxn modelId="{20250F89-CCDB-40C7-9475-3B83931482C9}" type="presParOf" srcId="{5D9DA390-D602-4846-98B2-92B2D6FF775F}" destId="{05250C3A-C986-4B59-B2EE-573C570E7559}" srcOrd="0" destOrd="0" presId="urn:microsoft.com/office/officeart/2005/8/layout/matrix3"/>
    <dgm:cxn modelId="{51A02304-6BE2-4602-98F7-A3A8AD263417}" type="presParOf" srcId="{5D9DA390-D602-4846-98B2-92B2D6FF775F}" destId="{140CFDCF-80B8-403F-A0A8-B53B8A9122CF}" srcOrd="1" destOrd="0" presId="urn:microsoft.com/office/officeart/2005/8/layout/matrix3"/>
    <dgm:cxn modelId="{D895711E-1B2A-409D-B538-39C4C5BCAD2A}" type="presParOf" srcId="{5D9DA390-D602-4846-98B2-92B2D6FF775F}" destId="{4ACE0E8F-2E29-41F1-A746-B57D8C1A7975}" srcOrd="2" destOrd="0" presId="urn:microsoft.com/office/officeart/2005/8/layout/matrix3"/>
    <dgm:cxn modelId="{47ADA3A2-1015-4DFE-A70B-3E23F6711830}" type="presParOf" srcId="{5D9DA390-D602-4846-98B2-92B2D6FF775F}" destId="{C615E63E-6B12-4A41-BE9B-79D625B1871D}" srcOrd="3" destOrd="0" presId="urn:microsoft.com/office/officeart/2005/8/layout/matrix3"/>
    <dgm:cxn modelId="{1C89ACEC-E8E3-4A58-A8BD-61FD7C316146}" type="presParOf" srcId="{5D9DA390-D602-4846-98B2-92B2D6FF775F}" destId="{CE64DD2C-AC06-4DBC-AE75-C2BFEBF65B5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24FE41-9107-49C3-9602-78D67CF552B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168DF0E-FC84-4519-9B2F-79559EAFF061}">
      <dgm:prSet phldrT="[Текст]" custT="1"/>
      <dgm:spPr/>
      <dgm:t>
        <a:bodyPr/>
        <a:lstStyle/>
        <a:p>
          <a:r>
            <a:rPr lang="ru-RU" sz="1800" dirty="0" smtClean="0"/>
            <a:t>обязательную часть не менее 60%</a:t>
          </a:r>
          <a:endParaRPr lang="ru-RU" sz="1800" dirty="0"/>
        </a:p>
      </dgm:t>
    </dgm:pt>
    <dgm:pt modelId="{7131BEDF-5A4A-4D28-B229-4EF929C022D8}" type="parTrans" cxnId="{8A0DDE6D-792A-499B-B4A7-592378D0FAF2}">
      <dgm:prSet/>
      <dgm:spPr/>
      <dgm:t>
        <a:bodyPr/>
        <a:lstStyle/>
        <a:p>
          <a:endParaRPr lang="ru-RU"/>
        </a:p>
      </dgm:t>
    </dgm:pt>
    <dgm:pt modelId="{50D1E48B-F334-4FCD-9AD5-6E45BE4A7286}" type="sibTrans" cxnId="{8A0DDE6D-792A-499B-B4A7-592378D0FAF2}">
      <dgm:prSet/>
      <dgm:spPr/>
      <dgm:t>
        <a:bodyPr/>
        <a:lstStyle/>
        <a:p>
          <a:endParaRPr lang="ru-RU"/>
        </a:p>
      </dgm:t>
    </dgm:pt>
    <dgm:pt modelId="{D286383C-1AAA-41F8-93A9-A0F405644258}">
      <dgm:prSet phldrT="[Текст]" custT="1"/>
      <dgm:spPr/>
      <dgm:t>
        <a:bodyPr/>
        <a:lstStyle/>
        <a:p>
          <a:r>
            <a:rPr lang="ru-RU" sz="1800" dirty="0" smtClean="0"/>
            <a:t>часть, формируемую участниками образовательных отношений не более 40%</a:t>
          </a:r>
          <a:endParaRPr lang="ru-RU" sz="1800" dirty="0"/>
        </a:p>
      </dgm:t>
    </dgm:pt>
    <dgm:pt modelId="{9052FDB7-E3B1-4747-979F-1443AB3A1052}" type="parTrans" cxnId="{47C32259-DCFC-4201-97F6-8F9CB12CFB93}">
      <dgm:prSet/>
      <dgm:spPr/>
      <dgm:t>
        <a:bodyPr/>
        <a:lstStyle/>
        <a:p>
          <a:endParaRPr lang="ru-RU"/>
        </a:p>
      </dgm:t>
    </dgm:pt>
    <dgm:pt modelId="{D8D6DEE8-AF03-4E7C-9A66-F12A581C8136}" type="sibTrans" cxnId="{47C32259-DCFC-4201-97F6-8F9CB12CFB93}">
      <dgm:prSet/>
      <dgm:spPr/>
      <dgm:t>
        <a:bodyPr/>
        <a:lstStyle/>
        <a:p>
          <a:endParaRPr lang="ru-RU"/>
        </a:p>
      </dgm:t>
    </dgm:pt>
    <dgm:pt modelId="{211F949C-B660-4536-ADE6-E76197876D16}" type="pres">
      <dgm:prSet presAssocID="{D724FE41-9107-49C3-9602-78D67CF552BF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F0C8A795-3BE7-4699-95FC-58B88FDDE3AA}" type="pres">
      <dgm:prSet presAssocID="{D724FE41-9107-49C3-9602-78D67CF552BF}" presName="wedge1" presStyleLbl="node1" presStyleIdx="0" presStyleCnt="2"/>
      <dgm:spPr/>
      <dgm:t>
        <a:bodyPr/>
        <a:lstStyle/>
        <a:p>
          <a:endParaRPr lang="ru-RU"/>
        </a:p>
      </dgm:t>
    </dgm:pt>
    <dgm:pt modelId="{31E57AF3-02E0-4E4F-8571-33B1DB326105}" type="pres">
      <dgm:prSet presAssocID="{D724FE41-9107-49C3-9602-78D67CF552BF}" presName="dummy1a" presStyleCnt="0"/>
      <dgm:spPr/>
    </dgm:pt>
    <dgm:pt modelId="{E5DDA41B-88EE-4268-AD14-D546582ECD92}" type="pres">
      <dgm:prSet presAssocID="{D724FE41-9107-49C3-9602-78D67CF552BF}" presName="dummy1b" presStyleCnt="0"/>
      <dgm:spPr/>
    </dgm:pt>
    <dgm:pt modelId="{0C360D7F-E963-40E6-98C4-0469CBEDC537}" type="pres">
      <dgm:prSet presAssocID="{D724FE41-9107-49C3-9602-78D67CF552BF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C3286-94C9-41C2-AE96-332C45D5B23B}" type="pres">
      <dgm:prSet presAssocID="{D724FE41-9107-49C3-9602-78D67CF552BF}" presName="wedge2" presStyleLbl="node1" presStyleIdx="1" presStyleCnt="2"/>
      <dgm:spPr/>
      <dgm:t>
        <a:bodyPr/>
        <a:lstStyle/>
        <a:p>
          <a:endParaRPr lang="ru-RU"/>
        </a:p>
      </dgm:t>
    </dgm:pt>
    <dgm:pt modelId="{AE5704E7-B119-4BE9-A8C0-28E20A2D6234}" type="pres">
      <dgm:prSet presAssocID="{D724FE41-9107-49C3-9602-78D67CF552BF}" presName="dummy2a" presStyleCnt="0"/>
      <dgm:spPr/>
    </dgm:pt>
    <dgm:pt modelId="{32FF0AEF-95D7-47CF-8672-5B8B5EAFAFF6}" type="pres">
      <dgm:prSet presAssocID="{D724FE41-9107-49C3-9602-78D67CF552BF}" presName="dummy2b" presStyleCnt="0"/>
      <dgm:spPr/>
    </dgm:pt>
    <dgm:pt modelId="{41784B4C-12B9-4396-A992-1CD345F63961}" type="pres">
      <dgm:prSet presAssocID="{D724FE41-9107-49C3-9602-78D67CF552BF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B4E2C-BCCA-464F-B2D3-18AF6003A98F}" type="pres">
      <dgm:prSet presAssocID="{50D1E48B-F334-4FCD-9AD5-6E45BE4A7286}" presName="arrowWedge1" presStyleLbl="fgSibTrans2D1" presStyleIdx="0" presStyleCnt="2"/>
      <dgm:spPr/>
    </dgm:pt>
    <dgm:pt modelId="{F875E30C-3935-4950-9D85-EC8489F7A1CC}" type="pres">
      <dgm:prSet presAssocID="{D8D6DEE8-AF03-4E7C-9A66-F12A581C8136}" presName="arrowWedge2" presStyleLbl="fgSibTrans2D1" presStyleIdx="1" presStyleCnt="2"/>
      <dgm:spPr/>
    </dgm:pt>
  </dgm:ptLst>
  <dgm:cxnLst>
    <dgm:cxn modelId="{5F44D2A1-29C6-4A0D-A01B-8904F51F0195}" type="presOf" srcId="{D724FE41-9107-49C3-9602-78D67CF552BF}" destId="{211F949C-B660-4536-ADE6-E76197876D16}" srcOrd="0" destOrd="0" presId="urn:microsoft.com/office/officeart/2005/8/layout/cycle8"/>
    <dgm:cxn modelId="{E3B8CCF5-9394-4859-8665-6DCB88FD9DCF}" type="presOf" srcId="{D286383C-1AAA-41F8-93A9-A0F405644258}" destId="{F0C8A795-3BE7-4699-95FC-58B88FDDE3AA}" srcOrd="0" destOrd="0" presId="urn:microsoft.com/office/officeart/2005/8/layout/cycle8"/>
    <dgm:cxn modelId="{8A0DDE6D-792A-499B-B4A7-592378D0FAF2}" srcId="{D724FE41-9107-49C3-9602-78D67CF552BF}" destId="{5168DF0E-FC84-4519-9B2F-79559EAFF061}" srcOrd="0" destOrd="0" parTransId="{7131BEDF-5A4A-4D28-B229-4EF929C022D8}" sibTransId="{50D1E48B-F334-4FCD-9AD5-6E45BE4A7286}"/>
    <dgm:cxn modelId="{2FE82DFD-849C-4964-847C-27D9FC6E1365}" type="presOf" srcId="{5168DF0E-FC84-4519-9B2F-79559EAFF061}" destId="{41784B4C-12B9-4396-A992-1CD345F63961}" srcOrd="1" destOrd="0" presId="urn:microsoft.com/office/officeart/2005/8/layout/cycle8"/>
    <dgm:cxn modelId="{B6077A97-6823-41C0-A0C9-67BCFFE2F953}" type="presOf" srcId="{D286383C-1AAA-41F8-93A9-A0F405644258}" destId="{0C360D7F-E963-40E6-98C4-0469CBEDC537}" srcOrd="1" destOrd="0" presId="urn:microsoft.com/office/officeart/2005/8/layout/cycle8"/>
    <dgm:cxn modelId="{47C32259-DCFC-4201-97F6-8F9CB12CFB93}" srcId="{D724FE41-9107-49C3-9602-78D67CF552BF}" destId="{D286383C-1AAA-41F8-93A9-A0F405644258}" srcOrd="1" destOrd="0" parTransId="{9052FDB7-E3B1-4747-979F-1443AB3A1052}" sibTransId="{D8D6DEE8-AF03-4E7C-9A66-F12A581C8136}"/>
    <dgm:cxn modelId="{CFCED43E-5ABE-4480-8ED5-4FAC319B7DBE}" type="presOf" srcId="{5168DF0E-FC84-4519-9B2F-79559EAFF061}" destId="{B56C3286-94C9-41C2-AE96-332C45D5B23B}" srcOrd="0" destOrd="0" presId="urn:microsoft.com/office/officeart/2005/8/layout/cycle8"/>
    <dgm:cxn modelId="{0084DE49-0D51-43EB-801D-B18DA28F2E29}" type="presParOf" srcId="{211F949C-B660-4536-ADE6-E76197876D16}" destId="{F0C8A795-3BE7-4699-95FC-58B88FDDE3AA}" srcOrd="0" destOrd="0" presId="urn:microsoft.com/office/officeart/2005/8/layout/cycle8"/>
    <dgm:cxn modelId="{E65FCDBA-6D89-40BC-80D5-1698D17BD4F8}" type="presParOf" srcId="{211F949C-B660-4536-ADE6-E76197876D16}" destId="{31E57AF3-02E0-4E4F-8571-33B1DB326105}" srcOrd="1" destOrd="0" presId="urn:microsoft.com/office/officeart/2005/8/layout/cycle8"/>
    <dgm:cxn modelId="{892835D7-4F79-485B-B7DD-5F060820786E}" type="presParOf" srcId="{211F949C-B660-4536-ADE6-E76197876D16}" destId="{E5DDA41B-88EE-4268-AD14-D546582ECD92}" srcOrd="2" destOrd="0" presId="urn:microsoft.com/office/officeart/2005/8/layout/cycle8"/>
    <dgm:cxn modelId="{8F223D72-297A-4B70-B1EC-BFC971629DDE}" type="presParOf" srcId="{211F949C-B660-4536-ADE6-E76197876D16}" destId="{0C360D7F-E963-40E6-98C4-0469CBEDC537}" srcOrd="3" destOrd="0" presId="urn:microsoft.com/office/officeart/2005/8/layout/cycle8"/>
    <dgm:cxn modelId="{239883C0-D7EF-4C2F-9116-2828E942FFFE}" type="presParOf" srcId="{211F949C-B660-4536-ADE6-E76197876D16}" destId="{B56C3286-94C9-41C2-AE96-332C45D5B23B}" srcOrd="4" destOrd="0" presId="urn:microsoft.com/office/officeart/2005/8/layout/cycle8"/>
    <dgm:cxn modelId="{C3433947-0343-4A97-8C78-58449A39D1C9}" type="presParOf" srcId="{211F949C-B660-4536-ADE6-E76197876D16}" destId="{AE5704E7-B119-4BE9-A8C0-28E20A2D6234}" srcOrd="5" destOrd="0" presId="urn:microsoft.com/office/officeart/2005/8/layout/cycle8"/>
    <dgm:cxn modelId="{252DCA18-82AC-46CF-A96F-9EC381653170}" type="presParOf" srcId="{211F949C-B660-4536-ADE6-E76197876D16}" destId="{32FF0AEF-95D7-47CF-8672-5B8B5EAFAFF6}" srcOrd="6" destOrd="0" presId="urn:microsoft.com/office/officeart/2005/8/layout/cycle8"/>
    <dgm:cxn modelId="{3EF4F7B7-FF10-4667-A31A-E3AC199E0390}" type="presParOf" srcId="{211F949C-B660-4536-ADE6-E76197876D16}" destId="{41784B4C-12B9-4396-A992-1CD345F63961}" srcOrd="7" destOrd="0" presId="urn:microsoft.com/office/officeart/2005/8/layout/cycle8"/>
    <dgm:cxn modelId="{007D4EA1-AC78-4C56-9E03-601BE52BF0D5}" type="presParOf" srcId="{211F949C-B660-4536-ADE6-E76197876D16}" destId="{6EFB4E2C-BCCA-464F-B2D3-18AF6003A98F}" srcOrd="8" destOrd="0" presId="urn:microsoft.com/office/officeart/2005/8/layout/cycle8"/>
    <dgm:cxn modelId="{5C93BB11-7E47-4C19-B976-3F5BBFE7C236}" type="presParOf" srcId="{211F949C-B660-4536-ADE6-E76197876D16}" destId="{F875E30C-3935-4950-9D85-EC8489F7A1CC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995640-F39B-496C-9112-FE7CDDA4F50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CEB5D6-E611-43F2-A453-498A82BF626B}">
      <dgm:prSet phldrT="[Текст]" custT="1"/>
      <dgm:spPr/>
      <dgm:t>
        <a:bodyPr/>
        <a:lstStyle/>
        <a:p>
          <a:r>
            <a:rPr lang="ru-RU" sz="1800" dirty="0" smtClean="0"/>
            <a:t>Обязательная часть Программы</a:t>
          </a:r>
          <a:endParaRPr lang="ru-RU" sz="1800" dirty="0"/>
        </a:p>
      </dgm:t>
    </dgm:pt>
    <dgm:pt modelId="{F2E32A48-0E4F-4277-BD25-386CEE6FDA65}" type="parTrans" cxnId="{32E4F465-24FA-48BF-84BB-56E4BF2ABDD6}">
      <dgm:prSet/>
      <dgm:spPr/>
      <dgm:t>
        <a:bodyPr/>
        <a:lstStyle/>
        <a:p>
          <a:endParaRPr lang="ru-RU"/>
        </a:p>
      </dgm:t>
    </dgm:pt>
    <dgm:pt modelId="{12945925-B385-44C0-AE82-E8E400F102D1}" type="sibTrans" cxnId="{32E4F465-24FA-48BF-84BB-56E4BF2ABDD6}">
      <dgm:prSet/>
      <dgm:spPr/>
      <dgm:t>
        <a:bodyPr/>
        <a:lstStyle/>
        <a:p>
          <a:endParaRPr lang="ru-RU"/>
        </a:p>
      </dgm:t>
    </dgm:pt>
    <dgm:pt modelId="{8FD0BE53-7F54-4E89-B5C6-CD470F4C7711}">
      <dgm:prSet phldrT="[Текст]" custT="1"/>
      <dgm:spPr/>
      <dgm:t>
        <a:bodyPr/>
        <a:lstStyle/>
        <a:p>
          <a:r>
            <a:rPr lang="ru-RU" sz="1800" dirty="0" smtClean="0"/>
            <a:t>Задачи, содержание образовательной области (нескольких областей) в обязательной части Программы</a:t>
          </a:r>
          <a:endParaRPr lang="ru-RU" sz="1800" dirty="0"/>
        </a:p>
      </dgm:t>
    </dgm:pt>
    <dgm:pt modelId="{2AEC9436-B248-4869-8714-089FEF7921A7}" type="parTrans" cxnId="{6C9B3F3D-6C84-46AB-9EA2-9AF676650AF8}">
      <dgm:prSet/>
      <dgm:spPr/>
      <dgm:t>
        <a:bodyPr/>
        <a:lstStyle/>
        <a:p>
          <a:endParaRPr lang="ru-RU"/>
        </a:p>
      </dgm:t>
    </dgm:pt>
    <dgm:pt modelId="{3E91CD44-2FB6-4932-A1B2-399F627EA16A}" type="sibTrans" cxnId="{6C9B3F3D-6C84-46AB-9EA2-9AF676650AF8}">
      <dgm:prSet/>
      <dgm:spPr/>
      <dgm:t>
        <a:bodyPr/>
        <a:lstStyle/>
        <a:p>
          <a:endParaRPr lang="ru-RU"/>
        </a:p>
      </dgm:t>
    </dgm:pt>
    <dgm:pt modelId="{297CC73F-3BB6-4ECA-9ABC-00AAC50569B1}">
      <dgm:prSet phldrT="[Текст]" custT="1"/>
      <dgm:spPr/>
      <dgm:t>
        <a:bodyPr/>
        <a:lstStyle/>
        <a:p>
          <a:r>
            <a:rPr lang="ru-RU" sz="1800" dirty="0" smtClean="0"/>
            <a:t>Часть Программы, формируемая участниками образовательных отношений</a:t>
          </a:r>
          <a:endParaRPr lang="ru-RU" sz="1800" dirty="0"/>
        </a:p>
      </dgm:t>
    </dgm:pt>
    <dgm:pt modelId="{1A3B91C3-7EF9-4B76-BD03-19C2A9B14707}" type="parTrans" cxnId="{297C4AD8-8424-42C6-B121-3E2CAC68F172}">
      <dgm:prSet/>
      <dgm:spPr/>
      <dgm:t>
        <a:bodyPr/>
        <a:lstStyle/>
        <a:p>
          <a:endParaRPr lang="ru-RU"/>
        </a:p>
      </dgm:t>
    </dgm:pt>
    <dgm:pt modelId="{0267E498-B109-4EC6-8182-A413F69D3ECE}" type="sibTrans" cxnId="{297C4AD8-8424-42C6-B121-3E2CAC68F172}">
      <dgm:prSet/>
      <dgm:spPr/>
      <dgm:t>
        <a:bodyPr/>
        <a:lstStyle/>
        <a:p>
          <a:endParaRPr lang="ru-RU"/>
        </a:p>
      </dgm:t>
    </dgm:pt>
    <dgm:pt modelId="{DA3794BD-BB06-404F-87D3-003A5CF8A334}">
      <dgm:prSet phldrT="[Текст]" custT="1"/>
      <dgm:spPr/>
      <dgm:t>
        <a:bodyPr/>
        <a:lstStyle/>
        <a:p>
          <a:r>
            <a:rPr lang="ru-RU" sz="1800" dirty="0" smtClean="0"/>
            <a:t>Определение задач и содержания образовательной области (областей)  в части, формируемой ДОО</a:t>
          </a:r>
          <a:endParaRPr lang="ru-RU" sz="1800" dirty="0"/>
        </a:p>
      </dgm:t>
    </dgm:pt>
    <dgm:pt modelId="{BA18983E-F621-42BB-8989-905B7125D7C9}" type="parTrans" cxnId="{3A3B2AC3-8164-4E00-8A6F-EC285E2C9B3A}">
      <dgm:prSet/>
      <dgm:spPr/>
      <dgm:t>
        <a:bodyPr/>
        <a:lstStyle/>
        <a:p>
          <a:endParaRPr lang="ru-RU"/>
        </a:p>
      </dgm:t>
    </dgm:pt>
    <dgm:pt modelId="{76198410-ACEA-4D6B-B845-CE26EF49513F}" type="sibTrans" cxnId="{3A3B2AC3-8164-4E00-8A6F-EC285E2C9B3A}">
      <dgm:prSet/>
      <dgm:spPr/>
      <dgm:t>
        <a:bodyPr/>
        <a:lstStyle/>
        <a:p>
          <a:endParaRPr lang="ru-RU"/>
        </a:p>
      </dgm:t>
    </dgm:pt>
    <dgm:pt modelId="{1B3ED32D-10AE-4AFB-B798-65F42B771820}" type="pres">
      <dgm:prSet presAssocID="{64995640-F39B-496C-9112-FE7CDDA4F5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00B00F-898C-4A2B-8DC3-469190AD1AF7}" type="pres">
      <dgm:prSet presAssocID="{A6CEB5D6-E611-43F2-A453-498A82BF626B}" presName="composite" presStyleCnt="0"/>
      <dgm:spPr/>
    </dgm:pt>
    <dgm:pt modelId="{3883F441-F45C-4E58-A875-058C414A1219}" type="pres">
      <dgm:prSet presAssocID="{A6CEB5D6-E611-43F2-A453-498A82BF626B}" presName="parTx" presStyleLbl="alignNode1" presStyleIdx="0" presStyleCnt="2" custScaleX="113230" custScaleY="1747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64E47-7ED3-4134-8B7C-9648C16391DB}" type="pres">
      <dgm:prSet presAssocID="{A6CEB5D6-E611-43F2-A453-498A82BF626B}" presName="desTx" presStyleLbl="alignAccFollowNode1" presStyleIdx="0" presStyleCnt="2" custScaleY="84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5D9F3-3304-4E2C-B63A-A36E64501F70}" type="pres">
      <dgm:prSet presAssocID="{12945925-B385-44C0-AE82-E8E400F102D1}" presName="space" presStyleCnt="0"/>
      <dgm:spPr/>
    </dgm:pt>
    <dgm:pt modelId="{C51C12AB-94FC-4F9C-9C32-6E1CED4026BC}" type="pres">
      <dgm:prSet presAssocID="{297CC73F-3BB6-4ECA-9ABC-00AAC50569B1}" presName="composite" presStyleCnt="0"/>
      <dgm:spPr/>
    </dgm:pt>
    <dgm:pt modelId="{B93140C1-1B80-45AC-8FED-14A4F5E9C94D}" type="pres">
      <dgm:prSet presAssocID="{297CC73F-3BB6-4ECA-9ABC-00AAC50569B1}" presName="parTx" presStyleLbl="alignNode1" presStyleIdx="1" presStyleCnt="2" custScaleY="2400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91D9E-AC03-457B-BA08-FD99FB88295D}" type="pres">
      <dgm:prSet presAssocID="{297CC73F-3BB6-4ECA-9ABC-00AAC50569B1}" presName="desTx" presStyleLbl="alignAccFollowNode1" presStyleIdx="1" presStyleCnt="2" custScaleY="57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68B179-DDC1-45BD-A704-AFB0D4A19427}" type="presOf" srcId="{DA3794BD-BB06-404F-87D3-003A5CF8A334}" destId="{2F091D9E-AC03-457B-BA08-FD99FB88295D}" srcOrd="0" destOrd="0" presId="urn:microsoft.com/office/officeart/2005/8/layout/hList1"/>
    <dgm:cxn modelId="{3A3B2AC3-8164-4E00-8A6F-EC285E2C9B3A}" srcId="{297CC73F-3BB6-4ECA-9ABC-00AAC50569B1}" destId="{DA3794BD-BB06-404F-87D3-003A5CF8A334}" srcOrd="0" destOrd="0" parTransId="{BA18983E-F621-42BB-8989-905B7125D7C9}" sibTransId="{76198410-ACEA-4D6B-B845-CE26EF49513F}"/>
    <dgm:cxn modelId="{32E4F465-24FA-48BF-84BB-56E4BF2ABDD6}" srcId="{64995640-F39B-496C-9112-FE7CDDA4F504}" destId="{A6CEB5D6-E611-43F2-A453-498A82BF626B}" srcOrd="0" destOrd="0" parTransId="{F2E32A48-0E4F-4277-BD25-386CEE6FDA65}" sibTransId="{12945925-B385-44C0-AE82-E8E400F102D1}"/>
    <dgm:cxn modelId="{193FAAFD-12D6-44D1-A4E5-B09DD264D099}" type="presOf" srcId="{A6CEB5D6-E611-43F2-A453-498A82BF626B}" destId="{3883F441-F45C-4E58-A875-058C414A1219}" srcOrd="0" destOrd="0" presId="urn:microsoft.com/office/officeart/2005/8/layout/hList1"/>
    <dgm:cxn modelId="{6C9B3F3D-6C84-46AB-9EA2-9AF676650AF8}" srcId="{A6CEB5D6-E611-43F2-A453-498A82BF626B}" destId="{8FD0BE53-7F54-4E89-B5C6-CD470F4C7711}" srcOrd="0" destOrd="0" parTransId="{2AEC9436-B248-4869-8714-089FEF7921A7}" sibTransId="{3E91CD44-2FB6-4932-A1B2-399F627EA16A}"/>
    <dgm:cxn modelId="{8441B5DC-0F36-4A3A-907B-81D0FA7AFAB5}" type="presOf" srcId="{8FD0BE53-7F54-4E89-B5C6-CD470F4C7711}" destId="{5E564E47-7ED3-4134-8B7C-9648C16391DB}" srcOrd="0" destOrd="0" presId="urn:microsoft.com/office/officeart/2005/8/layout/hList1"/>
    <dgm:cxn modelId="{B4A9C9CF-AAF0-4B4C-8F8E-70A8E50382B6}" type="presOf" srcId="{297CC73F-3BB6-4ECA-9ABC-00AAC50569B1}" destId="{B93140C1-1B80-45AC-8FED-14A4F5E9C94D}" srcOrd="0" destOrd="0" presId="urn:microsoft.com/office/officeart/2005/8/layout/hList1"/>
    <dgm:cxn modelId="{297C4AD8-8424-42C6-B121-3E2CAC68F172}" srcId="{64995640-F39B-496C-9112-FE7CDDA4F504}" destId="{297CC73F-3BB6-4ECA-9ABC-00AAC50569B1}" srcOrd="1" destOrd="0" parTransId="{1A3B91C3-7EF9-4B76-BD03-19C2A9B14707}" sibTransId="{0267E498-B109-4EC6-8182-A413F69D3ECE}"/>
    <dgm:cxn modelId="{0ED31A69-E288-4FC3-9A3E-7A214C358855}" type="presOf" srcId="{64995640-F39B-496C-9112-FE7CDDA4F504}" destId="{1B3ED32D-10AE-4AFB-B798-65F42B771820}" srcOrd="0" destOrd="0" presId="urn:microsoft.com/office/officeart/2005/8/layout/hList1"/>
    <dgm:cxn modelId="{0E43BB78-0BF0-43FC-AF2A-0649855CEB3F}" type="presParOf" srcId="{1B3ED32D-10AE-4AFB-B798-65F42B771820}" destId="{8500B00F-898C-4A2B-8DC3-469190AD1AF7}" srcOrd="0" destOrd="0" presId="urn:microsoft.com/office/officeart/2005/8/layout/hList1"/>
    <dgm:cxn modelId="{7A7CB434-749A-4F25-B1DF-0EE7C058FE1C}" type="presParOf" srcId="{8500B00F-898C-4A2B-8DC3-469190AD1AF7}" destId="{3883F441-F45C-4E58-A875-058C414A1219}" srcOrd="0" destOrd="0" presId="urn:microsoft.com/office/officeart/2005/8/layout/hList1"/>
    <dgm:cxn modelId="{3EABDA13-6784-4C31-AD1C-12E2651BF98A}" type="presParOf" srcId="{8500B00F-898C-4A2B-8DC3-469190AD1AF7}" destId="{5E564E47-7ED3-4134-8B7C-9648C16391DB}" srcOrd="1" destOrd="0" presId="urn:microsoft.com/office/officeart/2005/8/layout/hList1"/>
    <dgm:cxn modelId="{09246AD5-30F4-4170-8F34-A4AABE03FE0B}" type="presParOf" srcId="{1B3ED32D-10AE-4AFB-B798-65F42B771820}" destId="{3D65D9F3-3304-4E2C-B63A-A36E64501F70}" srcOrd="1" destOrd="0" presId="urn:microsoft.com/office/officeart/2005/8/layout/hList1"/>
    <dgm:cxn modelId="{2C1F055D-3AB1-4891-AEB8-964E0D7DA650}" type="presParOf" srcId="{1B3ED32D-10AE-4AFB-B798-65F42B771820}" destId="{C51C12AB-94FC-4F9C-9C32-6E1CED4026BC}" srcOrd="2" destOrd="0" presId="urn:microsoft.com/office/officeart/2005/8/layout/hList1"/>
    <dgm:cxn modelId="{B89D5F20-E725-40A8-9D4F-67F506E63BEB}" type="presParOf" srcId="{C51C12AB-94FC-4F9C-9C32-6E1CED4026BC}" destId="{B93140C1-1B80-45AC-8FED-14A4F5E9C94D}" srcOrd="0" destOrd="0" presId="urn:microsoft.com/office/officeart/2005/8/layout/hList1"/>
    <dgm:cxn modelId="{9FB680A0-4048-46D1-8EA6-8D560E7C38B4}" type="presParOf" srcId="{C51C12AB-94FC-4F9C-9C32-6E1CED4026BC}" destId="{2F091D9E-AC03-457B-BA08-FD99FB8829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6A04F0-E6AC-4CC8-8538-AFBF5CEFE21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244077A-08F5-47F9-8C11-D6A8ACC4EE34}">
      <dgm:prSet phldrT="[Текст]" custT="1"/>
      <dgm:spPr/>
      <dgm:t>
        <a:bodyPr/>
        <a:lstStyle/>
        <a:p>
          <a:r>
            <a:rPr lang="ru-RU" sz="2800" dirty="0" smtClean="0"/>
            <a:t> </a:t>
          </a:r>
          <a:r>
            <a:rPr lang="ru-RU" sz="2800" b="1" dirty="0" smtClean="0"/>
            <a:t>целевой</a:t>
          </a:r>
          <a:endParaRPr lang="ru-RU" sz="2800" dirty="0"/>
        </a:p>
      </dgm:t>
    </dgm:pt>
    <dgm:pt modelId="{BCA13A2C-6867-4C6C-A2B9-F44D9D6021DF}" type="parTrans" cxnId="{91291DE5-8728-4289-BE8E-AE81E037D75E}">
      <dgm:prSet/>
      <dgm:spPr/>
      <dgm:t>
        <a:bodyPr/>
        <a:lstStyle/>
        <a:p>
          <a:endParaRPr lang="ru-RU"/>
        </a:p>
      </dgm:t>
    </dgm:pt>
    <dgm:pt modelId="{F31A3463-7031-4D0C-AE02-C59EE4C81C16}" type="sibTrans" cxnId="{91291DE5-8728-4289-BE8E-AE81E037D75E}">
      <dgm:prSet/>
      <dgm:spPr/>
      <dgm:t>
        <a:bodyPr/>
        <a:lstStyle/>
        <a:p>
          <a:endParaRPr lang="ru-RU"/>
        </a:p>
      </dgm:t>
    </dgm:pt>
    <dgm:pt modelId="{7C7DECC6-B69C-4047-AE54-BCC11F9862DA}">
      <dgm:prSet phldrT="[Текст]" custT="1"/>
      <dgm:spPr/>
      <dgm:t>
        <a:bodyPr/>
        <a:lstStyle/>
        <a:p>
          <a:r>
            <a:rPr lang="ru-RU" sz="2800" b="1" dirty="0" smtClean="0"/>
            <a:t>содержательный</a:t>
          </a:r>
          <a:endParaRPr lang="ru-RU" sz="2800" dirty="0"/>
        </a:p>
      </dgm:t>
    </dgm:pt>
    <dgm:pt modelId="{774C61F8-5995-43D4-9837-449BD7CE78AA}" type="parTrans" cxnId="{63A57866-47B3-4DFB-B9A5-D170B654B76B}">
      <dgm:prSet/>
      <dgm:spPr/>
      <dgm:t>
        <a:bodyPr/>
        <a:lstStyle/>
        <a:p>
          <a:endParaRPr lang="ru-RU"/>
        </a:p>
      </dgm:t>
    </dgm:pt>
    <dgm:pt modelId="{40BB097B-9093-47B6-ADAB-4680CCDB0975}" type="sibTrans" cxnId="{63A57866-47B3-4DFB-B9A5-D170B654B76B}">
      <dgm:prSet/>
      <dgm:spPr/>
      <dgm:t>
        <a:bodyPr/>
        <a:lstStyle/>
        <a:p>
          <a:endParaRPr lang="ru-RU"/>
        </a:p>
      </dgm:t>
    </dgm:pt>
    <dgm:pt modelId="{D357F930-57AE-45BE-8A97-7C2A30AECEDF}">
      <dgm:prSet phldrT="[Текст]" custT="1"/>
      <dgm:spPr/>
      <dgm:t>
        <a:bodyPr/>
        <a:lstStyle/>
        <a:p>
          <a:r>
            <a:rPr lang="ru-RU" sz="2800" b="1" dirty="0" smtClean="0"/>
            <a:t>организационный</a:t>
          </a:r>
          <a:endParaRPr lang="ru-RU" sz="2800" dirty="0"/>
        </a:p>
      </dgm:t>
    </dgm:pt>
    <dgm:pt modelId="{D03F3881-3943-441E-A7C3-524274D54672}" type="parTrans" cxnId="{F290F5E0-D555-4409-87E0-335022C24F3C}">
      <dgm:prSet/>
      <dgm:spPr/>
      <dgm:t>
        <a:bodyPr/>
        <a:lstStyle/>
        <a:p>
          <a:endParaRPr lang="ru-RU"/>
        </a:p>
      </dgm:t>
    </dgm:pt>
    <dgm:pt modelId="{1D3BCC76-9191-4648-B087-AC97AD2F9B6C}" type="sibTrans" cxnId="{F290F5E0-D555-4409-87E0-335022C24F3C}">
      <dgm:prSet/>
      <dgm:spPr/>
      <dgm:t>
        <a:bodyPr/>
        <a:lstStyle/>
        <a:p>
          <a:endParaRPr lang="ru-RU"/>
        </a:p>
      </dgm:t>
    </dgm:pt>
    <dgm:pt modelId="{27E7924F-2974-40FE-8ED9-385551814E1A}" type="pres">
      <dgm:prSet presAssocID="{586A04F0-E6AC-4CC8-8538-AFBF5CEFE21C}" presName="compositeShape" presStyleCnt="0">
        <dgm:presLayoutVars>
          <dgm:chMax val="7"/>
          <dgm:dir/>
          <dgm:resizeHandles val="exact"/>
        </dgm:presLayoutVars>
      </dgm:prSet>
      <dgm:spPr/>
    </dgm:pt>
    <dgm:pt modelId="{4B6DE7C0-8511-4720-BD9E-34F97FD6F4B1}" type="pres">
      <dgm:prSet presAssocID="{586A04F0-E6AC-4CC8-8538-AFBF5CEFE21C}" presName="wedge1" presStyleLbl="node1" presStyleIdx="0" presStyleCnt="3"/>
      <dgm:spPr/>
      <dgm:t>
        <a:bodyPr/>
        <a:lstStyle/>
        <a:p>
          <a:endParaRPr lang="ru-RU"/>
        </a:p>
      </dgm:t>
    </dgm:pt>
    <dgm:pt modelId="{315767FB-B827-4AE5-AAB2-6F8FD7381066}" type="pres">
      <dgm:prSet presAssocID="{586A04F0-E6AC-4CC8-8538-AFBF5CEFE21C}" presName="dummy1a" presStyleCnt="0"/>
      <dgm:spPr/>
    </dgm:pt>
    <dgm:pt modelId="{8EF00ACA-6518-47AC-98FA-40095687100D}" type="pres">
      <dgm:prSet presAssocID="{586A04F0-E6AC-4CC8-8538-AFBF5CEFE21C}" presName="dummy1b" presStyleCnt="0"/>
      <dgm:spPr/>
    </dgm:pt>
    <dgm:pt modelId="{4A80CAA3-59C6-4259-AC68-FFCDAAECCD65}" type="pres">
      <dgm:prSet presAssocID="{586A04F0-E6AC-4CC8-8538-AFBF5CEFE21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E0609-AB81-4B73-A1A9-C2AD8EBA5996}" type="pres">
      <dgm:prSet presAssocID="{586A04F0-E6AC-4CC8-8538-AFBF5CEFE21C}" presName="wedge2" presStyleLbl="node1" presStyleIdx="1" presStyleCnt="3"/>
      <dgm:spPr/>
      <dgm:t>
        <a:bodyPr/>
        <a:lstStyle/>
        <a:p>
          <a:endParaRPr lang="ru-RU"/>
        </a:p>
      </dgm:t>
    </dgm:pt>
    <dgm:pt modelId="{BAA80FA7-4A7D-47F0-BD91-9D24CAB7F8BA}" type="pres">
      <dgm:prSet presAssocID="{586A04F0-E6AC-4CC8-8538-AFBF5CEFE21C}" presName="dummy2a" presStyleCnt="0"/>
      <dgm:spPr/>
    </dgm:pt>
    <dgm:pt modelId="{88BA9458-CB38-4A19-AD1E-8F25C129DFCD}" type="pres">
      <dgm:prSet presAssocID="{586A04F0-E6AC-4CC8-8538-AFBF5CEFE21C}" presName="dummy2b" presStyleCnt="0"/>
      <dgm:spPr/>
    </dgm:pt>
    <dgm:pt modelId="{5359EAE3-CDCF-4CB0-B5FE-8B38F2E35ADD}" type="pres">
      <dgm:prSet presAssocID="{586A04F0-E6AC-4CC8-8538-AFBF5CEFE21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AB41A-7775-4D09-89C2-559F59991237}" type="pres">
      <dgm:prSet presAssocID="{586A04F0-E6AC-4CC8-8538-AFBF5CEFE21C}" presName="wedge3" presStyleLbl="node1" presStyleIdx="2" presStyleCnt="3"/>
      <dgm:spPr/>
      <dgm:t>
        <a:bodyPr/>
        <a:lstStyle/>
        <a:p>
          <a:endParaRPr lang="ru-RU"/>
        </a:p>
      </dgm:t>
    </dgm:pt>
    <dgm:pt modelId="{441785FC-9007-46D3-A50F-9EB312C1CA13}" type="pres">
      <dgm:prSet presAssocID="{586A04F0-E6AC-4CC8-8538-AFBF5CEFE21C}" presName="dummy3a" presStyleCnt="0"/>
      <dgm:spPr/>
    </dgm:pt>
    <dgm:pt modelId="{EA94A570-6F4A-4E7C-AAA2-C9F8B6CBC52A}" type="pres">
      <dgm:prSet presAssocID="{586A04F0-E6AC-4CC8-8538-AFBF5CEFE21C}" presName="dummy3b" presStyleCnt="0"/>
      <dgm:spPr/>
    </dgm:pt>
    <dgm:pt modelId="{B286FC70-2910-4BB6-91BE-E3E1297B6246}" type="pres">
      <dgm:prSet presAssocID="{586A04F0-E6AC-4CC8-8538-AFBF5CEFE21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1E75B-23AA-44C8-B2DD-120B7659FEC4}" type="pres">
      <dgm:prSet presAssocID="{F31A3463-7031-4D0C-AE02-C59EE4C81C16}" presName="arrowWedge1" presStyleLbl="fgSibTrans2D1" presStyleIdx="0" presStyleCnt="3"/>
      <dgm:spPr/>
    </dgm:pt>
    <dgm:pt modelId="{31901791-0C0D-49B6-8DAA-B9500BCD62AD}" type="pres">
      <dgm:prSet presAssocID="{40BB097B-9093-47B6-ADAB-4680CCDB0975}" presName="arrowWedge2" presStyleLbl="fgSibTrans2D1" presStyleIdx="1" presStyleCnt="3"/>
      <dgm:spPr/>
    </dgm:pt>
    <dgm:pt modelId="{EB183AC7-1C0C-4072-933F-A8669B7063E0}" type="pres">
      <dgm:prSet presAssocID="{1D3BCC76-9191-4648-B087-AC97AD2F9B6C}" presName="arrowWedge3" presStyleLbl="fgSibTrans2D1" presStyleIdx="2" presStyleCnt="3"/>
      <dgm:spPr/>
    </dgm:pt>
  </dgm:ptLst>
  <dgm:cxnLst>
    <dgm:cxn modelId="{91291DE5-8728-4289-BE8E-AE81E037D75E}" srcId="{586A04F0-E6AC-4CC8-8538-AFBF5CEFE21C}" destId="{D244077A-08F5-47F9-8C11-D6A8ACC4EE34}" srcOrd="0" destOrd="0" parTransId="{BCA13A2C-6867-4C6C-A2B9-F44D9D6021DF}" sibTransId="{F31A3463-7031-4D0C-AE02-C59EE4C81C16}"/>
    <dgm:cxn modelId="{72D46EE5-3461-4D7B-8BE7-61ADDB77107C}" type="presOf" srcId="{D244077A-08F5-47F9-8C11-D6A8ACC4EE34}" destId="{4B6DE7C0-8511-4720-BD9E-34F97FD6F4B1}" srcOrd="0" destOrd="0" presId="urn:microsoft.com/office/officeart/2005/8/layout/cycle8"/>
    <dgm:cxn modelId="{A00607D0-B976-4F92-87B1-A3BB367D3D9B}" type="presOf" srcId="{7C7DECC6-B69C-4047-AE54-BCC11F9862DA}" destId="{997E0609-AB81-4B73-A1A9-C2AD8EBA5996}" srcOrd="0" destOrd="0" presId="urn:microsoft.com/office/officeart/2005/8/layout/cycle8"/>
    <dgm:cxn modelId="{F290F5E0-D555-4409-87E0-335022C24F3C}" srcId="{586A04F0-E6AC-4CC8-8538-AFBF5CEFE21C}" destId="{D357F930-57AE-45BE-8A97-7C2A30AECEDF}" srcOrd="2" destOrd="0" parTransId="{D03F3881-3943-441E-A7C3-524274D54672}" sibTransId="{1D3BCC76-9191-4648-B087-AC97AD2F9B6C}"/>
    <dgm:cxn modelId="{A7822B86-F99C-458D-9F85-612D6AD75D10}" type="presOf" srcId="{D357F930-57AE-45BE-8A97-7C2A30AECEDF}" destId="{372AB41A-7775-4D09-89C2-559F59991237}" srcOrd="0" destOrd="0" presId="urn:microsoft.com/office/officeart/2005/8/layout/cycle8"/>
    <dgm:cxn modelId="{D88D29D6-327E-43F7-AE1A-A794DADD642D}" type="presOf" srcId="{7C7DECC6-B69C-4047-AE54-BCC11F9862DA}" destId="{5359EAE3-CDCF-4CB0-B5FE-8B38F2E35ADD}" srcOrd="1" destOrd="0" presId="urn:microsoft.com/office/officeart/2005/8/layout/cycle8"/>
    <dgm:cxn modelId="{EBD909C4-F5D6-43C5-B6A6-59548542BEFD}" type="presOf" srcId="{D357F930-57AE-45BE-8A97-7C2A30AECEDF}" destId="{B286FC70-2910-4BB6-91BE-E3E1297B6246}" srcOrd="1" destOrd="0" presId="urn:microsoft.com/office/officeart/2005/8/layout/cycle8"/>
    <dgm:cxn modelId="{86A83932-69A1-4ACC-87BB-72767E3D3EBA}" type="presOf" srcId="{586A04F0-E6AC-4CC8-8538-AFBF5CEFE21C}" destId="{27E7924F-2974-40FE-8ED9-385551814E1A}" srcOrd="0" destOrd="0" presId="urn:microsoft.com/office/officeart/2005/8/layout/cycle8"/>
    <dgm:cxn modelId="{A1E3A85E-37C2-43F8-B63D-FF428EE98B62}" type="presOf" srcId="{D244077A-08F5-47F9-8C11-D6A8ACC4EE34}" destId="{4A80CAA3-59C6-4259-AC68-FFCDAAECCD65}" srcOrd="1" destOrd="0" presId="urn:microsoft.com/office/officeart/2005/8/layout/cycle8"/>
    <dgm:cxn modelId="{63A57866-47B3-4DFB-B9A5-D170B654B76B}" srcId="{586A04F0-E6AC-4CC8-8538-AFBF5CEFE21C}" destId="{7C7DECC6-B69C-4047-AE54-BCC11F9862DA}" srcOrd="1" destOrd="0" parTransId="{774C61F8-5995-43D4-9837-449BD7CE78AA}" sibTransId="{40BB097B-9093-47B6-ADAB-4680CCDB0975}"/>
    <dgm:cxn modelId="{39EB18A6-DDE3-45D8-A532-BFE45579A815}" type="presParOf" srcId="{27E7924F-2974-40FE-8ED9-385551814E1A}" destId="{4B6DE7C0-8511-4720-BD9E-34F97FD6F4B1}" srcOrd="0" destOrd="0" presId="urn:microsoft.com/office/officeart/2005/8/layout/cycle8"/>
    <dgm:cxn modelId="{76E7832F-E846-4F9F-B6AB-801F030C083F}" type="presParOf" srcId="{27E7924F-2974-40FE-8ED9-385551814E1A}" destId="{315767FB-B827-4AE5-AAB2-6F8FD7381066}" srcOrd="1" destOrd="0" presId="urn:microsoft.com/office/officeart/2005/8/layout/cycle8"/>
    <dgm:cxn modelId="{B6FAB131-7258-4D66-9C2B-6D3EC4D098FF}" type="presParOf" srcId="{27E7924F-2974-40FE-8ED9-385551814E1A}" destId="{8EF00ACA-6518-47AC-98FA-40095687100D}" srcOrd="2" destOrd="0" presId="urn:microsoft.com/office/officeart/2005/8/layout/cycle8"/>
    <dgm:cxn modelId="{21897072-77BB-47A2-A2BD-397FDDF8F209}" type="presParOf" srcId="{27E7924F-2974-40FE-8ED9-385551814E1A}" destId="{4A80CAA3-59C6-4259-AC68-FFCDAAECCD65}" srcOrd="3" destOrd="0" presId="urn:microsoft.com/office/officeart/2005/8/layout/cycle8"/>
    <dgm:cxn modelId="{7F35E3AC-1DE2-4153-89C9-FD1D3F9EDDD1}" type="presParOf" srcId="{27E7924F-2974-40FE-8ED9-385551814E1A}" destId="{997E0609-AB81-4B73-A1A9-C2AD8EBA5996}" srcOrd="4" destOrd="0" presId="urn:microsoft.com/office/officeart/2005/8/layout/cycle8"/>
    <dgm:cxn modelId="{32A24B7A-49C5-451D-B272-0CC295468D51}" type="presParOf" srcId="{27E7924F-2974-40FE-8ED9-385551814E1A}" destId="{BAA80FA7-4A7D-47F0-BD91-9D24CAB7F8BA}" srcOrd="5" destOrd="0" presId="urn:microsoft.com/office/officeart/2005/8/layout/cycle8"/>
    <dgm:cxn modelId="{BB10A1CB-1154-4C9E-8146-CEF3C7EACCCB}" type="presParOf" srcId="{27E7924F-2974-40FE-8ED9-385551814E1A}" destId="{88BA9458-CB38-4A19-AD1E-8F25C129DFCD}" srcOrd="6" destOrd="0" presId="urn:microsoft.com/office/officeart/2005/8/layout/cycle8"/>
    <dgm:cxn modelId="{E0AC9813-E34A-4BA2-92B9-C03C03E7A7F5}" type="presParOf" srcId="{27E7924F-2974-40FE-8ED9-385551814E1A}" destId="{5359EAE3-CDCF-4CB0-B5FE-8B38F2E35ADD}" srcOrd="7" destOrd="0" presId="urn:microsoft.com/office/officeart/2005/8/layout/cycle8"/>
    <dgm:cxn modelId="{FDBE33B4-C35E-4262-AAAC-C7E0A41C159F}" type="presParOf" srcId="{27E7924F-2974-40FE-8ED9-385551814E1A}" destId="{372AB41A-7775-4D09-89C2-559F59991237}" srcOrd="8" destOrd="0" presId="urn:microsoft.com/office/officeart/2005/8/layout/cycle8"/>
    <dgm:cxn modelId="{6825CE63-6256-4A6F-A56D-0D8A064F519B}" type="presParOf" srcId="{27E7924F-2974-40FE-8ED9-385551814E1A}" destId="{441785FC-9007-46D3-A50F-9EB312C1CA13}" srcOrd="9" destOrd="0" presId="urn:microsoft.com/office/officeart/2005/8/layout/cycle8"/>
    <dgm:cxn modelId="{3F813995-E8ED-41B2-B04A-43229A84345D}" type="presParOf" srcId="{27E7924F-2974-40FE-8ED9-385551814E1A}" destId="{EA94A570-6F4A-4E7C-AAA2-C9F8B6CBC52A}" srcOrd="10" destOrd="0" presId="urn:microsoft.com/office/officeart/2005/8/layout/cycle8"/>
    <dgm:cxn modelId="{07A09F6B-4156-4D20-9856-A8650BC2D280}" type="presParOf" srcId="{27E7924F-2974-40FE-8ED9-385551814E1A}" destId="{B286FC70-2910-4BB6-91BE-E3E1297B6246}" srcOrd="11" destOrd="0" presId="urn:microsoft.com/office/officeart/2005/8/layout/cycle8"/>
    <dgm:cxn modelId="{926CA81D-9328-46FF-957A-6D096B3EB596}" type="presParOf" srcId="{27E7924F-2974-40FE-8ED9-385551814E1A}" destId="{AEE1E75B-23AA-44C8-B2DD-120B7659FEC4}" srcOrd="12" destOrd="0" presId="urn:microsoft.com/office/officeart/2005/8/layout/cycle8"/>
    <dgm:cxn modelId="{C9AF4772-4954-4DAC-B78C-10AA59E5001B}" type="presParOf" srcId="{27E7924F-2974-40FE-8ED9-385551814E1A}" destId="{31901791-0C0D-49B6-8DAA-B9500BCD62AD}" srcOrd="13" destOrd="0" presId="urn:microsoft.com/office/officeart/2005/8/layout/cycle8"/>
    <dgm:cxn modelId="{2BD45132-79DB-4264-980F-668F16174DEB}" type="presParOf" srcId="{27E7924F-2974-40FE-8ED9-385551814E1A}" destId="{EB183AC7-1C0C-4072-933F-A8669B7063E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6CDFCF-71C1-497B-877D-ADB97297336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5D6E68-F8FD-4F6E-9172-102C07BC3335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3200" dirty="0" smtClean="0">
              <a:solidFill>
                <a:schemeClr val="bg1"/>
              </a:solidFill>
            </a:rPr>
            <a:t>Целевой раздел</a:t>
          </a:r>
          <a:endParaRPr lang="ru-RU" sz="3200" dirty="0">
            <a:solidFill>
              <a:schemeClr val="bg1"/>
            </a:solidFill>
          </a:endParaRPr>
        </a:p>
      </dgm:t>
    </dgm:pt>
    <dgm:pt modelId="{BBC4C18D-C397-48BD-B6C7-0885C1BE9EC8}" type="parTrans" cxnId="{60ABB37C-D45A-426B-9D9F-791BE852AC16}">
      <dgm:prSet/>
      <dgm:spPr/>
      <dgm:t>
        <a:bodyPr/>
        <a:lstStyle/>
        <a:p>
          <a:endParaRPr lang="ru-RU"/>
        </a:p>
      </dgm:t>
    </dgm:pt>
    <dgm:pt modelId="{D4D20991-A230-4587-B619-AC46D1AC2CD3}" type="sibTrans" cxnId="{60ABB37C-D45A-426B-9D9F-791BE852AC16}">
      <dgm:prSet/>
      <dgm:spPr/>
      <dgm:t>
        <a:bodyPr/>
        <a:lstStyle/>
        <a:p>
          <a:endParaRPr lang="ru-RU"/>
        </a:p>
      </dgm:t>
    </dgm:pt>
    <dgm:pt modelId="{72A268BE-47C1-4633-8F84-8155AD2B6B6C}">
      <dgm:prSet phldrT="[Текст]" custT="1"/>
      <dgm:spPr/>
      <dgm:t>
        <a:bodyPr/>
        <a:lstStyle/>
        <a:p>
          <a:r>
            <a:rPr lang="ru-RU" sz="1800" b="1" dirty="0" smtClean="0"/>
            <a:t>пояснительная записка</a:t>
          </a:r>
          <a:endParaRPr lang="ru-RU" sz="1800" dirty="0"/>
        </a:p>
      </dgm:t>
    </dgm:pt>
    <dgm:pt modelId="{D7A2D0F2-1844-4656-B5DA-94330BBCB28C}" type="parTrans" cxnId="{DFD178D4-AE09-428D-9CF8-D15A0131214A}">
      <dgm:prSet/>
      <dgm:spPr/>
      <dgm:t>
        <a:bodyPr/>
        <a:lstStyle/>
        <a:p>
          <a:endParaRPr lang="ru-RU"/>
        </a:p>
      </dgm:t>
    </dgm:pt>
    <dgm:pt modelId="{B79CB082-EAA8-48F0-82BC-3609028827EE}" type="sibTrans" cxnId="{DFD178D4-AE09-428D-9CF8-D15A0131214A}">
      <dgm:prSet/>
      <dgm:spPr/>
      <dgm:t>
        <a:bodyPr/>
        <a:lstStyle/>
        <a:p>
          <a:endParaRPr lang="ru-RU"/>
        </a:p>
      </dgm:t>
    </dgm:pt>
    <dgm:pt modelId="{763ED1AC-1E29-40B8-BB27-699603B3C634}">
      <dgm:prSet phldrT="[Текст]" custT="1"/>
      <dgm:spPr/>
      <dgm:t>
        <a:bodyPr/>
        <a:lstStyle/>
        <a:p>
          <a:r>
            <a:rPr lang="ru-RU" sz="1800" dirty="0" smtClean="0"/>
            <a:t>Планируемые результаты освоения Программы</a:t>
          </a:r>
          <a:endParaRPr lang="ru-RU" sz="1800" dirty="0"/>
        </a:p>
      </dgm:t>
    </dgm:pt>
    <dgm:pt modelId="{9476583B-B1C9-48E0-BBB3-D5FD57DA123E}" type="parTrans" cxnId="{265695BC-8C54-4E69-A43F-95DA1E6FFF80}">
      <dgm:prSet/>
      <dgm:spPr/>
      <dgm:t>
        <a:bodyPr/>
        <a:lstStyle/>
        <a:p>
          <a:endParaRPr lang="ru-RU"/>
        </a:p>
      </dgm:t>
    </dgm:pt>
    <dgm:pt modelId="{8117F6B5-07E8-4079-9992-37AFF764A5EF}" type="sibTrans" cxnId="{265695BC-8C54-4E69-A43F-95DA1E6FFF80}">
      <dgm:prSet/>
      <dgm:spPr/>
      <dgm:t>
        <a:bodyPr/>
        <a:lstStyle/>
        <a:p>
          <a:endParaRPr lang="ru-RU"/>
        </a:p>
      </dgm:t>
    </dgm:pt>
    <dgm:pt modelId="{78300B6E-8893-40F2-B669-980CE92AA3D0}">
      <dgm:prSet phldrT="[Текст]" custT="1"/>
      <dgm:spPr/>
      <dgm:t>
        <a:bodyPr/>
        <a:lstStyle/>
        <a:p>
          <a:r>
            <a:rPr lang="ru-RU" sz="1800" dirty="0" smtClean="0"/>
            <a:t>Конкретизируют требования Стандарта к целевым ориентирам</a:t>
          </a:r>
          <a:endParaRPr lang="ru-RU" sz="1800" dirty="0"/>
        </a:p>
      </dgm:t>
    </dgm:pt>
    <dgm:pt modelId="{FEA56C85-6E87-42B1-B841-32FD80DB6892}" type="parTrans" cxnId="{BE327B5D-7A3D-4844-99CF-70242E4157D4}">
      <dgm:prSet/>
      <dgm:spPr/>
      <dgm:t>
        <a:bodyPr/>
        <a:lstStyle/>
        <a:p>
          <a:endParaRPr lang="ru-RU"/>
        </a:p>
      </dgm:t>
    </dgm:pt>
    <dgm:pt modelId="{C43B1398-CBB8-40CC-BF71-C5C81550F9B1}" type="sibTrans" cxnId="{BE327B5D-7A3D-4844-99CF-70242E4157D4}">
      <dgm:prSet/>
      <dgm:spPr/>
      <dgm:t>
        <a:bodyPr/>
        <a:lstStyle/>
        <a:p>
          <a:endParaRPr lang="ru-RU"/>
        </a:p>
      </dgm:t>
    </dgm:pt>
    <dgm:pt modelId="{C0C7FBAF-AACB-4C25-BDC3-7218FA575FA6}">
      <dgm:prSet phldrT="[Текст]" custT="1"/>
      <dgm:spPr/>
      <dgm:t>
        <a:bodyPr/>
        <a:lstStyle/>
        <a:p>
          <a:r>
            <a:rPr lang="ru-RU" sz="1800" dirty="0" smtClean="0"/>
            <a:t>-цели и задачи реализации части Программы</a:t>
          </a:r>
        </a:p>
        <a:p>
          <a:r>
            <a:rPr lang="ru-RU" sz="1800" dirty="0" smtClean="0"/>
            <a:t> –принципы и подходы к формированию Программы</a:t>
          </a:r>
          <a:endParaRPr lang="ru-RU" sz="1800" dirty="0"/>
        </a:p>
      </dgm:t>
    </dgm:pt>
    <dgm:pt modelId="{DE0A2C76-F68C-4F41-93DD-DEF17818D903}" type="sibTrans" cxnId="{3F400ED6-89FF-4758-AB2F-0216B413E90C}">
      <dgm:prSet/>
      <dgm:spPr/>
      <dgm:t>
        <a:bodyPr/>
        <a:lstStyle/>
        <a:p>
          <a:endParaRPr lang="ru-RU"/>
        </a:p>
      </dgm:t>
    </dgm:pt>
    <dgm:pt modelId="{86CB7E00-FA56-446E-AD2B-D58E7AA55154}" type="parTrans" cxnId="{3F400ED6-89FF-4758-AB2F-0216B413E90C}">
      <dgm:prSet/>
      <dgm:spPr/>
      <dgm:t>
        <a:bodyPr/>
        <a:lstStyle/>
        <a:p>
          <a:endParaRPr lang="ru-RU"/>
        </a:p>
      </dgm:t>
    </dgm:pt>
    <dgm:pt modelId="{9AA1DB88-AF5E-4B82-A8FC-F5808BF9E09E}">
      <dgm:prSet phldrT="[Текст]" custT="1"/>
      <dgm:spPr/>
      <dgm:t>
        <a:bodyPr/>
        <a:lstStyle/>
        <a:p>
          <a:r>
            <a:rPr lang="ru-RU" sz="1800" dirty="0" smtClean="0"/>
            <a:t>Значимые для разработки и реализации Программы характеристики</a:t>
          </a:r>
          <a:endParaRPr lang="ru-RU" sz="1800" dirty="0"/>
        </a:p>
      </dgm:t>
    </dgm:pt>
    <dgm:pt modelId="{EEC7A820-96EF-4B9B-A27E-3AA80CF197D1}" type="sibTrans" cxnId="{1385B7E3-9A47-4CBD-BE0E-1D76A35FFF03}">
      <dgm:prSet/>
      <dgm:spPr/>
      <dgm:t>
        <a:bodyPr/>
        <a:lstStyle/>
        <a:p>
          <a:endParaRPr lang="ru-RU"/>
        </a:p>
      </dgm:t>
    </dgm:pt>
    <dgm:pt modelId="{D85624ED-180C-4D9F-B038-62195165A047}" type="parTrans" cxnId="{1385B7E3-9A47-4CBD-BE0E-1D76A35FFF03}">
      <dgm:prSet/>
      <dgm:spPr/>
      <dgm:t>
        <a:bodyPr/>
        <a:lstStyle/>
        <a:p>
          <a:endParaRPr lang="ru-RU"/>
        </a:p>
      </dgm:t>
    </dgm:pt>
    <dgm:pt modelId="{503F0911-0255-4AB1-BD71-DA64F96091A9}" type="pres">
      <dgm:prSet presAssocID="{6A6CDFCF-71C1-497B-877D-ADB9729733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B09C1D-1152-4641-8E98-8EE0D0265777}" type="pres">
      <dgm:prSet presAssocID="{A45D6E68-F8FD-4F6E-9172-102C07BC3335}" presName="hierRoot1" presStyleCnt="0"/>
      <dgm:spPr/>
    </dgm:pt>
    <dgm:pt modelId="{B9A88416-DA1B-4543-AD5B-F9B56A7AA501}" type="pres">
      <dgm:prSet presAssocID="{A45D6E68-F8FD-4F6E-9172-102C07BC3335}" presName="composite" presStyleCnt="0"/>
      <dgm:spPr/>
    </dgm:pt>
    <dgm:pt modelId="{40FFE69E-558C-4959-B737-5DD1B72F899C}" type="pres">
      <dgm:prSet presAssocID="{A45D6E68-F8FD-4F6E-9172-102C07BC3335}" presName="background" presStyleLbl="node0" presStyleIdx="0" presStyleCnt="1"/>
      <dgm:spPr/>
    </dgm:pt>
    <dgm:pt modelId="{08CE388E-54DF-48FD-8A84-1F16542100DD}" type="pres">
      <dgm:prSet presAssocID="{A45D6E68-F8FD-4F6E-9172-102C07BC3335}" presName="text" presStyleLbl="fgAcc0" presStyleIdx="0" presStyleCnt="1" custLinFactNeighborX="-551" custLinFactNeighborY="-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3E97A2-C2FB-4D79-99A2-4AE8964067F0}" type="pres">
      <dgm:prSet presAssocID="{A45D6E68-F8FD-4F6E-9172-102C07BC3335}" presName="hierChild2" presStyleCnt="0"/>
      <dgm:spPr/>
    </dgm:pt>
    <dgm:pt modelId="{A8583AA2-E838-43E0-8233-84532141C11F}" type="pres">
      <dgm:prSet presAssocID="{D7A2D0F2-1844-4656-B5DA-94330BBCB28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E3835C2-EB88-48EE-985C-C324A1CECF7B}" type="pres">
      <dgm:prSet presAssocID="{72A268BE-47C1-4633-8F84-8155AD2B6B6C}" presName="hierRoot2" presStyleCnt="0"/>
      <dgm:spPr/>
    </dgm:pt>
    <dgm:pt modelId="{A4BD4DE8-1C35-4EA2-8978-98A9CDAEB488}" type="pres">
      <dgm:prSet presAssocID="{72A268BE-47C1-4633-8F84-8155AD2B6B6C}" presName="composite2" presStyleCnt="0"/>
      <dgm:spPr/>
    </dgm:pt>
    <dgm:pt modelId="{6E7081C1-3658-4A0F-8E12-2F35D584D14C}" type="pres">
      <dgm:prSet presAssocID="{72A268BE-47C1-4633-8F84-8155AD2B6B6C}" presName="background2" presStyleLbl="node2" presStyleIdx="0" presStyleCnt="2"/>
      <dgm:spPr/>
    </dgm:pt>
    <dgm:pt modelId="{F69FEAE0-F8F4-45B2-8B49-5D549FC6ACCD}" type="pres">
      <dgm:prSet presAssocID="{72A268BE-47C1-4633-8F84-8155AD2B6B6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33570-F919-496C-8ADE-9794D2B10C96}" type="pres">
      <dgm:prSet presAssocID="{72A268BE-47C1-4633-8F84-8155AD2B6B6C}" presName="hierChild3" presStyleCnt="0"/>
      <dgm:spPr/>
    </dgm:pt>
    <dgm:pt modelId="{AD47D312-8A8D-496C-8713-F8274D21B02D}" type="pres">
      <dgm:prSet presAssocID="{86CB7E00-FA56-446E-AD2B-D58E7AA55154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B3AB698-9BF2-4604-A843-20DE1A5EB606}" type="pres">
      <dgm:prSet presAssocID="{C0C7FBAF-AACB-4C25-BDC3-7218FA575FA6}" presName="hierRoot3" presStyleCnt="0"/>
      <dgm:spPr/>
    </dgm:pt>
    <dgm:pt modelId="{DFC451BA-78EC-4D5B-85D9-4A5E48D1E47B}" type="pres">
      <dgm:prSet presAssocID="{C0C7FBAF-AACB-4C25-BDC3-7218FA575FA6}" presName="composite3" presStyleCnt="0"/>
      <dgm:spPr/>
    </dgm:pt>
    <dgm:pt modelId="{253888D5-71C9-4DD1-87ED-DE6CCED52B47}" type="pres">
      <dgm:prSet presAssocID="{C0C7FBAF-AACB-4C25-BDC3-7218FA575FA6}" presName="background3" presStyleLbl="node3" presStyleIdx="0" presStyleCnt="3"/>
      <dgm:spPr/>
    </dgm:pt>
    <dgm:pt modelId="{D8BEF178-E7DF-45B9-833C-356F35BD884D}" type="pres">
      <dgm:prSet presAssocID="{C0C7FBAF-AACB-4C25-BDC3-7218FA575FA6}" presName="text3" presStyleLbl="fgAcc3" presStyleIdx="0" presStyleCnt="3" custScaleX="118463" custScaleY="139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EE63FD-260E-4872-BDAD-949E048B0E93}" type="pres">
      <dgm:prSet presAssocID="{C0C7FBAF-AACB-4C25-BDC3-7218FA575FA6}" presName="hierChild4" presStyleCnt="0"/>
      <dgm:spPr/>
    </dgm:pt>
    <dgm:pt modelId="{31955E9E-4914-4D1C-B829-67248D54BDBE}" type="pres">
      <dgm:prSet presAssocID="{D85624ED-180C-4D9F-B038-62195165A047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48C4782-9ADA-45BF-B194-A47AA4F5A2D8}" type="pres">
      <dgm:prSet presAssocID="{9AA1DB88-AF5E-4B82-A8FC-F5808BF9E09E}" presName="hierRoot3" presStyleCnt="0"/>
      <dgm:spPr/>
    </dgm:pt>
    <dgm:pt modelId="{4E5B7F5B-0CB6-4499-9806-B45D468A79F7}" type="pres">
      <dgm:prSet presAssocID="{9AA1DB88-AF5E-4B82-A8FC-F5808BF9E09E}" presName="composite3" presStyleCnt="0"/>
      <dgm:spPr/>
    </dgm:pt>
    <dgm:pt modelId="{C482B354-980A-44F8-B61A-5E43713295D9}" type="pres">
      <dgm:prSet presAssocID="{9AA1DB88-AF5E-4B82-A8FC-F5808BF9E09E}" presName="background3" presStyleLbl="node3" presStyleIdx="1" presStyleCnt="3"/>
      <dgm:spPr/>
    </dgm:pt>
    <dgm:pt modelId="{49B27841-4D22-47CF-B40A-0044885026B2}" type="pres">
      <dgm:prSet presAssocID="{9AA1DB88-AF5E-4B82-A8FC-F5808BF9E09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550BA9-163E-4BB0-9897-5F5C77A065D4}" type="pres">
      <dgm:prSet presAssocID="{9AA1DB88-AF5E-4B82-A8FC-F5808BF9E09E}" presName="hierChild4" presStyleCnt="0"/>
      <dgm:spPr/>
    </dgm:pt>
    <dgm:pt modelId="{AA02E4F6-B22D-410E-97B4-1C8450449EFD}" type="pres">
      <dgm:prSet presAssocID="{9476583B-B1C9-48E0-BBB3-D5FD57DA123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C58029A-C508-48B0-BF50-99B3CBA444BF}" type="pres">
      <dgm:prSet presAssocID="{763ED1AC-1E29-40B8-BB27-699603B3C634}" presName="hierRoot2" presStyleCnt="0"/>
      <dgm:spPr/>
    </dgm:pt>
    <dgm:pt modelId="{A2A697B7-5815-44FD-B529-A00411504075}" type="pres">
      <dgm:prSet presAssocID="{763ED1AC-1E29-40B8-BB27-699603B3C634}" presName="composite2" presStyleCnt="0"/>
      <dgm:spPr/>
    </dgm:pt>
    <dgm:pt modelId="{6D40055A-B6F7-4CB3-A935-E2B4246C5E09}" type="pres">
      <dgm:prSet presAssocID="{763ED1AC-1E29-40B8-BB27-699603B3C634}" presName="background2" presStyleLbl="node2" presStyleIdx="1" presStyleCnt="2"/>
      <dgm:spPr/>
    </dgm:pt>
    <dgm:pt modelId="{C645E450-A5CE-4C39-A99E-F70B35036EB9}" type="pres">
      <dgm:prSet presAssocID="{763ED1AC-1E29-40B8-BB27-699603B3C63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D7DCA4-D24E-4F57-B2D7-0FC014306E87}" type="pres">
      <dgm:prSet presAssocID="{763ED1AC-1E29-40B8-BB27-699603B3C634}" presName="hierChild3" presStyleCnt="0"/>
      <dgm:spPr/>
    </dgm:pt>
    <dgm:pt modelId="{EE4257D7-D820-4869-AAB2-B3A59A578443}" type="pres">
      <dgm:prSet presAssocID="{FEA56C85-6E87-42B1-B841-32FD80DB689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296ED74A-2304-4974-AF0D-031AB75F3218}" type="pres">
      <dgm:prSet presAssocID="{78300B6E-8893-40F2-B669-980CE92AA3D0}" presName="hierRoot3" presStyleCnt="0"/>
      <dgm:spPr/>
    </dgm:pt>
    <dgm:pt modelId="{EC7A2514-5670-4575-8513-3DD8846B0534}" type="pres">
      <dgm:prSet presAssocID="{78300B6E-8893-40F2-B669-980CE92AA3D0}" presName="composite3" presStyleCnt="0"/>
      <dgm:spPr/>
    </dgm:pt>
    <dgm:pt modelId="{F9C94564-2C04-4519-AD09-0E36F71A64AF}" type="pres">
      <dgm:prSet presAssocID="{78300B6E-8893-40F2-B669-980CE92AA3D0}" presName="background3" presStyleLbl="node3" presStyleIdx="2" presStyleCnt="3"/>
      <dgm:spPr/>
    </dgm:pt>
    <dgm:pt modelId="{DE894186-FC00-49A8-A19F-5B291551999E}" type="pres">
      <dgm:prSet presAssocID="{78300B6E-8893-40F2-B669-980CE92AA3D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A1E784-D4FA-45AF-AC87-F60C117C41A2}" type="pres">
      <dgm:prSet presAssocID="{78300B6E-8893-40F2-B669-980CE92AA3D0}" presName="hierChild4" presStyleCnt="0"/>
      <dgm:spPr/>
    </dgm:pt>
  </dgm:ptLst>
  <dgm:cxnLst>
    <dgm:cxn modelId="{48EBA792-B840-46C9-B4D2-73AE81486A12}" type="presOf" srcId="{72A268BE-47C1-4633-8F84-8155AD2B6B6C}" destId="{F69FEAE0-F8F4-45B2-8B49-5D549FC6ACCD}" srcOrd="0" destOrd="0" presId="urn:microsoft.com/office/officeart/2005/8/layout/hierarchy1"/>
    <dgm:cxn modelId="{60ABB37C-D45A-426B-9D9F-791BE852AC16}" srcId="{6A6CDFCF-71C1-497B-877D-ADB972973366}" destId="{A45D6E68-F8FD-4F6E-9172-102C07BC3335}" srcOrd="0" destOrd="0" parTransId="{BBC4C18D-C397-48BD-B6C7-0885C1BE9EC8}" sibTransId="{D4D20991-A230-4587-B619-AC46D1AC2CD3}"/>
    <dgm:cxn modelId="{D3F3CE9B-648F-4117-9774-EAAF40741BC6}" type="presOf" srcId="{86CB7E00-FA56-446E-AD2B-D58E7AA55154}" destId="{AD47D312-8A8D-496C-8713-F8274D21B02D}" srcOrd="0" destOrd="0" presId="urn:microsoft.com/office/officeart/2005/8/layout/hierarchy1"/>
    <dgm:cxn modelId="{3026FE3A-021D-42B3-8F4D-380F93AF8466}" type="presOf" srcId="{9AA1DB88-AF5E-4B82-A8FC-F5808BF9E09E}" destId="{49B27841-4D22-47CF-B40A-0044885026B2}" srcOrd="0" destOrd="0" presId="urn:microsoft.com/office/officeart/2005/8/layout/hierarchy1"/>
    <dgm:cxn modelId="{265695BC-8C54-4E69-A43F-95DA1E6FFF80}" srcId="{A45D6E68-F8FD-4F6E-9172-102C07BC3335}" destId="{763ED1AC-1E29-40B8-BB27-699603B3C634}" srcOrd="1" destOrd="0" parTransId="{9476583B-B1C9-48E0-BBB3-D5FD57DA123E}" sibTransId="{8117F6B5-07E8-4079-9992-37AFF764A5EF}"/>
    <dgm:cxn modelId="{0CE67374-9480-4253-B91D-FD2CD136531B}" type="presOf" srcId="{FEA56C85-6E87-42B1-B841-32FD80DB6892}" destId="{EE4257D7-D820-4869-AAB2-B3A59A578443}" srcOrd="0" destOrd="0" presId="urn:microsoft.com/office/officeart/2005/8/layout/hierarchy1"/>
    <dgm:cxn modelId="{DFD178D4-AE09-428D-9CF8-D15A0131214A}" srcId="{A45D6E68-F8FD-4F6E-9172-102C07BC3335}" destId="{72A268BE-47C1-4633-8F84-8155AD2B6B6C}" srcOrd="0" destOrd="0" parTransId="{D7A2D0F2-1844-4656-B5DA-94330BBCB28C}" sibTransId="{B79CB082-EAA8-48F0-82BC-3609028827EE}"/>
    <dgm:cxn modelId="{B03304ED-EA4D-46D7-8976-76AC93CB693E}" type="presOf" srcId="{9476583B-B1C9-48E0-BBB3-D5FD57DA123E}" destId="{AA02E4F6-B22D-410E-97B4-1C8450449EFD}" srcOrd="0" destOrd="0" presId="urn:microsoft.com/office/officeart/2005/8/layout/hierarchy1"/>
    <dgm:cxn modelId="{1C7A59D9-58A6-4012-9A8C-FC5A3D4E7FA5}" type="presOf" srcId="{A45D6E68-F8FD-4F6E-9172-102C07BC3335}" destId="{08CE388E-54DF-48FD-8A84-1F16542100DD}" srcOrd="0" destOrd="0" presId="urn:microsoft.com/office/officeart/2005/8/layout/hierarchy1"/>
    <dgm:cxn modelId="{3F400ED6-89FF-4758-AB2F-0216B413E90C}" srcId="{72A268BE-47C1-4633-8F84-8155AD2B6B6C}" destId="{C0C7FBAF-AACB-4C25-BDC3-7218FA575FA6}" srcOrd="0" destOrd="0" parTransId="{86CB7E00-FA56-446E-AD2B-D58E7AA55154}" sibTransId="{DE0A2C76-F68C-4F41-93DD-DEF17818D903}"/>
    <dgm:cxn modelId="{A82E665B-1ABF-489B-BE74-63C9D5290249}" type="presOf" srcId="{763ED1AC-1E29-40B8-BB27-699603B3C634}" destId="{C645E450-A5CE-4C39-A99E-F70B35036EB9}" srcOrd="0" destOrd="0" presId="urn:microsoft.com/office/officeart/2005/8/layout/hierarchy1"/>
    <dgm:cxn modelId="{39E9F36B-0BBA-4D60-8A48-1098D9F24D4A}" type="presOf" srcId="{78300B6E-8893-40F2-B669-980CE92AA3D0}" destId="{DE894186-FC00-49A8-A19F-5B291551999E}" srcOrd="0" destOrd="0" presId="urn:microsoft.com/office/officeart/2005/8/layout/hierarchy1"/>
    <dgm:cxn modelId="{3C050F06-0269-40AD-9BC4-734384F4FEB4}" type="presOf" srcId="{D7A2D0F2-1844-4656-B5DA-94330BBCB28C}" destId="{A8583AA2-E838-43E0-8233-84532141C11F}" srcOrd="0" destOrd="0" presId="urn:microsoft.com/office/officeart/2005/8/layout/hierarchy1"/>
    <dgm:cxn modelId="{394C66F3-E6D0-496B-9A0B-879DB91CF4DD}" type="presOf" srcId="{D85624ED-180C-4D9F-B038-62195165A047}" destId="{31955E9E-4914-4D1C-B829-67248D54BDBE}" srcOrd="0" destOrd="0" presId="urn:microsoft.com/office/officeart/2005/8/layout/hierarchy1"/>
    <dgm:cxn modelId="{96A442D3-B9C6-41EA-A05E-2A7B72CBE06A}" type="presOf" srcId="{C0C7FBAF-AACB-4C25-BDC3-7218FA575FA6}" destId="{D8BEF178-E7DF-45B9-833C-356F35BD884D}" srcOrd="0" destOrd="0" presId="urn:microsoft.com/office/officeart/2005/8/layout/hierarchy1"/>
    <dgm:cxn modelId="{1385B7E3-9A47-4CBD-BE0E-1D76A35FFF03}" srcId="{72A268BE-47C1-4633-8F84-8155AD2B6B6C}" destId="{9AA1DB88-AF5E-4B82-A8FC-F5808BF9E09E}" srcOrd="1" destOrd="0" parTransId="{D85624ED-180C-4D9F-B038-62195165A047}" sibTransId="{EEC7A820-96EF-4B9B-A27E-3AA80CF197D1}"/>
    <dgm:cxn modelId="{BE327B5D-7A3D-4844-99CF-70242E4157D4}" srcId="{763ED1AC-1E29-40B8-BB27-699603B3C634}" destId="{78300B6E-8893-40F2-B669-980CE92AA3D0}" srcOrd="0" destOrd="0" parTransId="{FEA56C85-6E87-42B1-B841-32FD80DB6892}" sibTransId="{C43B1398-CBB8-40CC-BF71-C5C81550F9B1}"/>
    <dgm:cxn modelId="{6C08ADB3-D76B-4760-882A-22F368FF508E}" type="presOf" srcId="{6A6CDFCF-71C1-497B-877D-ADB972973366}" destId="{503F0911-0255-4AB1-BD71-DA64F96091A9}" srcOrd="0" destOrd="0" presId="urn:microsoft.com/office/officeart/2005/8/layout/hierarchy1"/>
    <dgm:cxn modelId="{C8009778-0F98-44D3-BB46-B98F6A7E8E0A}" type="presParOf" srcId="{503F0911-0255-4AB1-BD71-DA64F96091A9}" destId="{D5B09C1D-1152-4641-8E98-8EE0D0265777}" srcOrd="0" destOrd="0" presId="urn:microsoft.com/office/officeart/2005/8/layout/hierarchy1"/>
    <dgm:cxn modelId="{D607E657-2B27-4090-B583-AE9485A41949}" type="presParOf" srcId="{D5B09C1D-1152-4641-8E98-8EE0D0265777}" destId="{B9A88416-DA1B-4543-AD5B-F9B56A7AA501}" srcOrd="0" destOrd="0" presId="urn:microsoft.com/office/officeart/2005/8/layout/hierarchy1"/>
    <dgm:cxn modelId="{5A7E8764-56C2-466F-91FB-C242DFF0C894}" type="presParOf" srcId="{B9A88416-DA1B-4543-AD5B-F9B56A7AA501}" destId="{40FFE69E-558C-4959-B737-5DD1B72F899C}" srcOrd="0" destOrd="0" presId="urn:microsoft.com/office/officeart/2005/8/layout/hierarchy1"/>
    <dgm:cxn modelId="{25DBC58C-D284-44A6-A7ED-12332FE43577}" type="presParOf" srcId="{B9A88416-DA1B-4543-AD5B-F9B56A7AA501}" destId="{08CE388E-54DF-48FD-8A84-1F16542100DD}" srcOrd="1" destOrd="0" presId="urn:microsoft.com/office/officeart/2005/8/layout/hierarchy1"/>
    <dgm:cxn modelId="{1CE99AF8-5FCC-4E3C-92C5-BBDCC5284A98}" type="presParOf" srcId="{D5B09C1D-1152-4641-8E98-8EE0D0265777}" destId="{8C3E97A2-C2FB-4D79-99A2-4AE8964067F0}" srcOrd="1" destOrd="0" presId="urn:microsoft.com/office/officeart/2005/8/layout/hierarchy1"/>
    <dgm:cxn modelId="{A8C51DF7-0F6A-4515-832F-420F26F401FE}" type="presParOf" srcId="{8C3E97A2-C2FB-4D79-99A2-4AE8964067F0}" destId="{A8583AA2-E838-43E0-8233-84532141C11F}" srcOrd="0" destOrd="0" presId="urn:microsoft.com/office/officeart/2005/8/layout/hierarchy1"/>
    <dgm:cxn modelId="{D0D48889-102A-436A-9B95-5D53A2B32A59}" type="presParOf" srcId="{8C3E97A2-C2FB-4D79-99A2-4AE8964067F0}" destId="{EE3835C2-EB88-48EE-985C-C324A1CECF7B}" srcOrd="1" destOrd="0" presId="urn:microsoft.com/office/officeart/2005/8/layout/hierarchy1"/>
    <dgm:cxn modelId="{7889ECEA-070E-461B-971C-E497558EB194}" type="presParOf" srcId="{EE3835C2-EB88-48EE-985C-C324A1CECF7B}" destId="{A4BD4DE8-1C35-4EA2-8978-98A9CDAEB488}" srcOrd="0" destOrd="0" presId="urn:microsoft.com/office/officeart/2005/8/layout/hierarchy1"/>
    <dgm:cxn modelId="{F3110A84-CB28-4A36-B8AD-A11BC24BBB64}" type="presParOf" srcId="{A4BD4DE8-1C35-4EA2-8978-98A9CDAEB488}" destId="{6E7081C1-3658-4A0F-8E12-2F35D584D14C}" srcOrd="0" destOrd="0" presId="urn:microsoft.com/office/officeart/2005/8/layout/hierarchy1"/>
    <dgm:cxn modelId="{5D3F5F67-67F5-45C7-A33A-35F3E971A7C4}" type="presParOf" srcId="{A4BD4DE8-1C35-4EA2-8978-98A9CDAEB488}" destId="{F69FEAE0-F8F4-45B2-8B49-5D549FC6ACCD}" srcOrd="1" destOrd="0" presId="urn:microsoft.com/office/officeart/2005/8/layout/hierarchy1"/>
    <dgm:cxn modelId="{F7697C57-2C71-4BDA-BAA1-DFB3DD55040A}" type="presParOf" srcId="{EE3835C2-EB88-48EE-985C-C324A1CECF7B}" destId="{42E33570-F919-496C-8ADE-9794D2B10C96}" srcOrd="1" destOrd="0" presId="urn:microsoft.com/office/officeart/2005/8/layout/hierarchy1"/>
    <dgm:cxn modelId="{747AD627-F559-4CA6-8201-92BCADBCA39B}" type="presParOf" srcId="{42E33570-F919-496C-8ADE-9794D2B10C96}" destId="{AD47D312-8A8D-496C-8713-F8274D21B02D}" srcOrd="0" destOrd="0" presId="urn:microsoft.com/office/officeart/2005/8/layout/hierarchy1"/>
    <dgm:cxn modelId="{094201C1-AB24-4327-8CCE-6221C7C7829E}" type="presParOf" srcId="{42E33570-F919-496C-8ADE-9794D2B10C96}" destId="{3B3AB698-9BF2-4604-A843-20DE1A5EB606}" srcOrd="1" destOrd="0" presId="urn:microsoft.com/office/officeart/2005/8/layout/hierarchy1"/>
    <dgm:cxn modelId="{56BFFF57-647D-4C6E-ABED-E5644308B7CE}" type="presParOf" srcId="{3B3AB698-9BF2-4604-A843-20DE1A5EB606}" destId="{DFC451BA-78EC-4D5B-85D9-4A5E48D1E47B}" srcOrd="0" destOrd="0" presId="urn:microsoft.com/office/officeart/2005/8/layout/hierarchy1"/>
    <dgm:cxn modelId="{E3BE0BF7-49D8-4EFF-A736-54F21E76DB8C}" type="presParOf" srcId="{DFC451BA-78EC-4D5B-85D9-4A5E48D1E47B}" destId="{253888D5-71C9-4DD1-87ED-DE6CCED52B47}" srcOrd="0" destOrd="0" presId="urn:microsoft.com/office/officeart/2005/8/layout/hierarchy1"/>
    <dgm:cxn modelId="{DBD723D5-3BF4-4FA4-8B61-12C416A926FF}" type="presParOf" srcId="{DFC451BA-78EC-4D5B-85D9-4A5E48D1E47B}" destId="{D8BEF178-E7DF-45B9-833C-356F35BD884D}" srcOrd="1" destOrd="0" presId="urn:microsoft.com/office/officeart/2005/8/layout/hierarchy1"/>
    <dgm:cxn modelId="{3F53B367-F8E3-4E60-9D74-3A439686AA82}" type="presParOf" srcId="{3B3AB698-9BF2-4604-A843-20DE1A5EB606}" destId="{D8EE63FD-260E-4872-BDAD-949E048B0E93}" srcOrd="1" destOrd="0" presId="urn:microsoft.com/office/officeart/2005/8/layout/hierarchy1"/>
    <dgm:cxn modelId="{301F8C98-20F5-425E-BC6F-699A415680B1}" type="presParOf" srcId="{42E33570-F919-496C-8ADE-9794D2B10C96}" destId="{31955E9E-4914-4D1C-B829-67248D54BDBE}" srcOrd="2" destOrd="0" presId="urn:microsoft.com/office/officeart/2005/8/layout/hierarchy1"/>
    <dgm:cxn modelId="{D011EEBF-EECC-4CCA-BF80-F40318806C7B}" type="presParOf" srcId="{42E33570-F919-496C-8ADE-9794D2B10C96}" destId="{148C4782-9ADA-45BF-B194-A47AA4F5A2D8}" srcOrd="3" destOrd="0" presId="urn:microsoft.com/office/officeart/2005/8/layout/hierarchy1"/>
    <dgm:cxn modelId="{E8087DB4-E06A-4D3C-AAC9-68957EC4C661}" type="presParOf" srcId="{148C4782-9ADA-45BF-B194-A47AA4F5A2D8}" destId="{4E5B7F5B-0CB6-4499-9806-B45D468A79F7}" srcOrd="0" destOrd="0" presId="urn:microsoft.com/office/officeart/2005/8/layout/hierarchy1"/>
    <dgm:cxn modelId="{76249DAB-EB67-4F9D-802D-0CFF230355FA}" type="presParOf" srcId="{4E5B7F5B-0CB6-4499-9806-B45D468A79F7}" destId="{C482B354-980A-44F8-B61A-5E43713295D9}" srcOrd="0" destOrd="0" presId="urn:microsoft.com/office/officeart/2005/8/layout/hierarchy1"/>
    <dgm:cxn modelId="{DF70CDCE-8794-44E6-A2DE-03B48C3F319F}" type="presParOf" srcId="{4E5B7F5B-0CB6-4499-9806-B45D468A79F7}" destId="{49B27841-4D22-47CF-B40A-0044885026B2}" srcOrd="1" destOrd="0" presId="urn:microsoft.com/office/officeart/2005/8/layout/hierarchy1"/>
    <dgm:cxn modelId="{0DED41CB-1809-44A8-88C0-829C9C58935B}" type="presParOf" srcId="{148C4782-9ADA-45BF-B194-A47AA4F5A2D8}" destId="{FA550BA9-163E-4BB0-9897-5F5C77A065D4}" srcOrd="1" destOrd="0" presId="urn:microsoft.com/office/officeart/2005/8/layout/hierarchy1"/>
    <dgm:cxn modelId="{553E0C69-F151-4E00-BA5F-775059A53757}" type="presParOf" srcId="{8C3E97A2-C2FB-4D79-99A2-4AE8964067F0}" destId="{AA02E4F6-B22D-410E-97B4-1C8450449EFD}" srcOrd="2" destOrd="0" presId="urn:microsoft.com/office/officeart/2005/8/layout/hierarchy1"/>
    <dgm:cxn modelId="{F825B209-3EC4-492D-82D6-DE697A27E082}" type="presParOf" srcId="{8C3E97A2-C2FB-4D79-99A2-4AE8964067F0}" destId="{1C58029A-C508-48B0-BF50-99B3CBA444BF}" srcOrd="3" destOrd="0" presId="urn:microsoft.com/office/officeart/2005/8/layout/hierarchy1"/>
    <dgm:cxn modelId="{8B1A61C9-189E-4A3A-BD12-B2B55D9E4343}" type="presParOf" srcId="{1C58029A-C508-48B0-BF50-99B3CBA444BF}" destId="{A2A697B7-5815-44FD-B529-A00411504075}" srcOrd="0" destOrd="0" presId="urn:microsoft.com/office/officeart/2005/8/layout/hierarchy1"/>
    <dgm:cxn modelId="{F8E37484-89BF-4FDF-AEB2-7F793DB7A676}" type="presParOf" srcId="{A2A697B7-5815-44FD-B529-A00411504075}" destId="{6D40055A-B6F7-4CB3-A935-E2B4246C5E09}" srcOrd="0" destOrd="0" presId="urn:microsoft.com/office/officeart/2005/8/layout/hierarchy1"/>
    <dgm:cxn modelId="{31D54586-2FBB-4D69-8BB2-14ACA2AD062C}" type="presParOf" srcId="{A2A697B7-5815-44FD-B529-A00411504075}" destId="{C645E450-A5CE-4C39-A99E-F70B35036EB9}" srcOrd="1" destOrd="0" presId="urn:microsoft.com/office/officeart/2005/8/layout/hierarchy1"/>
    <dgm:cxn modelId="{9856D54C-FEAB-47C9-B03E-410F1475B013}" type="presParOf" srcId="{1C58029A-C508-48B0-BF50-99B3CBA444BF}" destId="{09D7DCA4-D24E-4F57-B2D7-0FC014306E87}" srcOrd="1" destOrd="0" presId="urn:microsoft.com/office/officeart/2005/8/layout/hierarchy1"/>
    <dgm:cxn modelId="{343808AE-BE84-448A-8931-14174C2CB868}" type="presParOf" srcId="{09D7DCA4-D24E-4F57-B2D7-0FC014306E87}" destId="{EE4257D7-D820-4869-AAB2-B3A59A578443}" srcOrd="0" destOrd="0" presId="urn:microsoft.com/office/officeart/2005/8/layout/hierarchy1"/>
    <dgm:cxn modelId="{E20C2298-A8D0-4337-AEE9-E0BCB90D25D5}" type="presParOf" srcId="{09D7DCA4-D24E-4F57-B2D7-0FC014306E87}" destId="{296ED74A-2304-4974-AF0D-031AB75F3218}" srcOrd="1" destOrd="0" presId="urn:microsoft.com/office/officeart/2005/8/layout/hierarchy1"/>
    <dgm:cxn modelId="{629A1E8A-945C-470F-8A2C-54FE7EBAA748}" type="presParOf" srcId="{296ED74A-2304-4974-AF0D-031AB75F3218}" destId="{EC7A2514-5670-4575-8513-3DD8846B0534}" srcOrd="0" destOrd="0" presId="urn:microsoft.com/office/officeart/2005/8/layout/hierarchy1"/>
    <dgm:cxn modelId="{F90857A2-D112-4D97-A548-F8D1644F73DB}" type="presParOf" srcId="{EC7A2514-5670-4575-8513-3DD8846B0534}" destId="{F9C94564-2C04-4519-AD09-0E36F71A64AF}" srcOrd="0" destOrd="0" presId="urn:microsoft.com/office/officeart/2005/8/layout/hierarchy1"/>
    <dgm:cxn modelId="{0BDBB4D3-C1DF-4E08-AAA5-FD80FD102914}" type="presParOf" srcId="{EC7A2514-5670-4575-8513-3DD8846B0534}" destId="{DE894186-FC00-49A8-A19F-5B291551999E}" srcOrd="1" destOrd="0" presId="urn:microsoft.com/office/officeart/2005/8/layout/hierarchy1"/>
    <dgm:cxn modelId="{26C372CC-A181-44EB-A35B-51126B86E3D2}" type="presParOf" srcId="{296ED74A-2304-4974-AF0D-031AB75F3218}" destId="{22A1E784-D4FA-45AF-AC87-F60C117C41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76E99DB-B15C-44BF-BAA4-F616AB7481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8A317E-13B1-4F71-B8B0-CA97796E8CD5}">
      <dgm:prSet phldrT="[Текст]" custT="1"/>
      <dgm:spPr/>
      <dgm:t>
        <a:bodyPr/>
        <a:lstStyle/>
        <a:p>
          <a:r>
            <a:rPr lang="ru-RU" sz="2000" dirty="0" smtClean="0"/>
            <a:t>описание образовательной деятельности                                                                                                                                    описание  вариативных форм, способов, методов реализации образовательной Программы                                                     описание образовательной деятельности по профессиональной коррекции нарушения развития детей</a:t>
          </a:r>
          <a:endParaRPr lang="ru-RU" sz="2000" dirty="0"/>
        </a:p>
      </dgm:t>
    </dgm:pt>
    <dgm:pt modelId="{7CFEB0F7-2374-4BA7-A16B-8076F9A56B7B}" type="parTrans" cxnId="{2D31E2F0-A51F-48B3-824A-DCD7B952585C}">
      <dgm:prSet/>
      <dgm:spPr/>
      <dgm:t>
        <a:bodyPr/>
        <a:lstStyle/>
        <a:p>
          <a:endParaRPr lang="ru-RU"/>
        </a:p>
      </dgm:t>
    </dgm:pt>
    <dgm:pt modelId="{DE158F58-F866-4569-99BE-5BC386CD0B08}" type="sibTrans" cxnId="{2D31E2F0-A51F-48B3-824A-DCD7B952585C}">
      <dgm:prSet/>
      <dgm:spPr/>
      <dgm:t>
        <a:bodyPr/>
        <a:lstStyle/>
        <a:p>
          <a:endParaRPr lang="ru-RU"/>
        </a:p>
      </dgm:t>
    </dgm:pt>
    <dgm:pt modelId="{240A1F25-7BE1-4110-93A4-E7B98BF52562}" type="pres">
      <dgm:prSet presAssocID="{276E99DB-B15C-44BF-BAA4-F616AB7481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84FD23-B735-4CF4-909F-5A31FDB3F978}" type="pres">
      <dgm:prSet presAssocID="{078A317E-13B1-4F71-B8B0-CA97796E8CD5}" presName="parentLin" presStyleCnt="0"/>
      <dgm:spPr/>
    </dgm:pt>
    <dgm:pt modelId="{B84FD025-877F-4918-847D-FBBC8E4D7679}" type="pres">
      <dgm:prSet presAssocID="{078A317E-13B1-4F71-B8B0-CA97796E8CD5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70B9AB7-E283-47F1-9EBD-BC8AD25561BF}" type="pres">
      <dgm:prSet presAssocID="{078A317E-13B1-4F71-B8B0-CA97796E8CD5}" presName="parentText" presStyleLbl="node1" presStyleIdx="0" presStyleCnt="1" custScaleX="150191" custScaleY="10733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0F262-3D54-43C3-93D8-940D493F28D6}" type="pres">
      <dgm:prSet presAssocID="{078A317E-13B1-4F71-B8B0-CA97796E8CD5}" presName="negativeSpace" presStyleCnt="0"/>
      <dgm:spPr/>
    </dgm:pt>
    <dgm:pt modelId="{A1425408-D6C0-47ED-8CC8-D27D223E2C91}" type="pres">
      <dgm:prSet presAssocID="{078A317E-13B1-4F71-B8B0-CA97796E8CD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8F23FED-D99A-435A-8925-C9FB5A1342B5}" type="presOf" srcId="{276E99DB-B15C-44BF-BAA4-F616AB748166}" destId="{240A1F25-7BE1-4110-93A4-E7B98BF52562}" srcOrd="0" destOrd="0" presId="urn:microsoft.com/office/officeart/2005/8/layout/list1"/>
    <dgm:cxn modelId="{4C824C29-4C19-4154-8468-7F4917DB0CED}" type="presOf" srcId="{078A317E-13B1-4F71-B8B0-CA97796E8CD5}" destId="{A70B9AB7-E283-47F1-9EBD-BC8AD25561BF}" srcOrd="1" destOrd="0" presId="urn:microsoft.com/office/officeart/2005/8/layout/list1"/>
    <dgm:cxn modelId="{E6A26BFE-E559-43B1-A759-598F03DB761D}" type="presOf" srcId="{078A317E-13B1-4F71-B8B0-CA97796E8CD5}" destId="{B84FD025-877F-4918-847D-FBBC8E4D7679}" srcOrd="0" destOrd="0" presId="urn:microsoft.com/office/officeart/2005/8/layout/list1"/>
    <dgm:cxn modelId="{2D31E2F0-A51F-48B3-824A-DCD7B952585C}" srcId="{276E99DB-B15C-44BF-BAA4-F616AB748166}" destId="{078A317E-13B1-4F71-B8B0-CA97796E8CD5}" srcOrd="0" destOrd="0" parTransId="{7CFEB0F7-2374-4BA7-A16B-8076F9A56B7B}" sibTransId="{DE158F58-F866-4569-99BE-5BC386CD0B08}"/>
    <dgm:cxn modelId="{42217BAA-7148-414B-A1A9-E10B2C3E901B}" type="presParOf" srcId="{240A1F25-7BE1-4110-93A4-E7B98BF52562}" destId="{4B84FD23-B735-4CF4-909F-5A31FDB3F978}" srcOrd="0" destOrd="0" presId="urn:microsoft.com/office/officeart/2005/8/layout/list1"/>
    <dgm:cxn modelId="{BFC25060-13EB-4288-BFBA-B36118D321F9}" type="presParOf" srcId="{4B84FD23-B735-4CF4-909F-5A31FDB3F978}" destId="{B84FD025-877F-4918-847D-FBBC8E4D7679}" srcOrd="0" destOrd="0" presId="urn:microsoft.com/office/officeart/2005/8/layout/list1"/>
    <dgm:cxn modelId="{20FF2599-C07D-483F-9768-40B96ED7C4DF}" type="presParOf" srcId="{4B84FD23-B735-4CF4-909F-5A31FDB3F978}" destId="{A70B9AB7-E283-47F1-9EBD-BC8AD25561BF}" srcOrd="1" destOrd="0" presId="urn:microsoft.com/office/officeart/2005/8/layout/list1"/>
    <dgm:cxn modelId="{21746711-EBA3-4A94-896D-536B92C28E88}" type="presParOf" srcId="{240A1F25-7BE1-4110-93A4-E7B98BF52562}" destId="{C490F262-3D54-43C3-93D8-940D493F28D6}" srcOrd="1" destOrd="0" presId="urn:microsoft.com/office/officeart/2005/8/layout/list1"/>
    <dgm:cxn modelId="{3A61B473-DCCA-44A3-8FD0-7A75FF6FC5D7}" type="presParOf" srcId="{240A1F25-7BE1-4110-93A4-E7B98BF52562}" destId="{A1425408-D6C0-47ED-8CC8-D27D223E2C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4851607-D92C-47DF-B69D-EAC3F2589C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EB575E-2D41-492B-BA0F-377946904AE3}">
      <dgm:prSet phldrT="[Текст]" custT="1"/>
      <dgm:spPr/>
      <dgm:t>
        <a:bodyPr/>
        <a:lstStyle/>
        <a:p>
          <a:r>
            <a:rPr lang="ru-RU" sz="1800" dirty="0" smtClean="0"/>
            <a:t>В содержательном разделе Программы должны быть представлены</a:t>
          </a:r>
          <a:endParaRPr lang="ru-RU" sz="1800" dirty="0"/>
        </a:p>
      </dgm:t>
    </dgm:pt>
    <dgm:pt modelId="{7D197A97-AD5D-46E5-8162-7BE5265E3540}" type="parTrans" cxnId="{15F664AA-10FF-48C7-892D-4072BCFFF023}">
      <dgm:prSet/>
      <dgm:spPr/>
      <dgm:t>
        <a:bodyPr/>
        <a:lstStyle/>
        <a:p>
          <a:endParaRPr lang="ru-RU"/>
        </a:p>
      </dgm:t>
    </dgm:pt>
    <dgm:pt modelId="{1ED215C0-77EA-4FCD-AC77-8DD322F8B995}" type="sibTrans" cxnId="{15F664AA-10FF-48C7-892D-4072BCFFF023}">
      <dgm:prSet/>
      <dgm:spPr/>
      <dgm:t>
        <a:bodyPr/>
        <a:lstStyle/>
        <a:p>
          <a:endParaRPr lang="ru-RU"/>
        </a:p>
      </dgm:t>
    </dgm:pt>
    <dgm:pt modelId="{0D17A7FF-01EB-4AD6-9598-4E1AE8FE5002}">
      <dgm:prSet phldrT="[Текст]" custT="1"/>
      <dgm:spPr/>
      <dgm:t>
        <a:bodyPr/>
        <a:lstStyle/>
        <a:p>
          <a:r>
            <a:rPr lang="ru-RU" sz="1800" dirty="0" err="1" smtClean="0"/>
            <a:t>спецификуанациональных</a:t>
          </a:r>
          <a:r>
            <a:rPr lang="ru-RU" sz="1800" dirty="0" smtClean="0"/>
            <a:t>, </a:t>
          </a:r>
          <a:r>
            <a:rPr lang="ru-RU" sz="1800" dirty="0" err="1" smtClean="0"/>
            <a:t>социокультурных</a:t>
          </a:r>
          <a:r>
            <a:rPr lang="ru-RU" sz="1800" dirty="0" smtClean="0"/>
            <a:t> и иных условий</a:t>
          </a:r>
          <a:endParaRPr lang="ru-RU" sz="1800" dirty="0"/>
        </a:p>
      </dgm:t>
    </dgm:pt>
    <dgm:pt modelId="{BDAEECFC-ED2B-4C26-AF90-01885F2DCB34}" type="parTrans" cxnId="{A416B390-7D87-4B2D-BAC8-9EC537E24D04}">
      <dgm:prSet/>
      <dgm:spPr/>
      <dgm:t>
        <a:bodyPr/>
        <a:lstStyle/>
        <a:p>
          <a:endParaRPr lang="ru-RU"/>
        </a:p>
      </dgm:t>
    </dgm:pt>
    <dgm:pt modelId="{FA8EF184-585D-409A-B1EF-4E9DAE57E7A1}" type="sibTrans" cxnId="{A416B390-7D87-4B2D-BAC8-9EC537E24D04}">
      <dgm:prSet/>
      <dgm:spPr/>
      <dgm:t>
        <a:bodyPr/>
        <a:lstStyle/>
        <a:p>
          <a:endParaRPr lang="ru-RU"/>
        </a:p>
      </dgm:t>
    </dgm:pt>
    <dgm:pt modelId="{377D7604-B9D9-4A70-BFA7-D2D9BFD98ACC}">
      <dgm:prSet phldrT="[Текст]" custT="1"/>
      <dgm:spPr/>
      <dgm:t>
        <a:bodyPr/>
        <a:lstStyle/>
        <a:p>
          <a:r>
            <a:rPr lang="ru-RU" sz="1800" dirty="0" smtClean="0"/>
            <a:t>способы и направления поддержки детской инициативы</a:t>
          </a:r>
          <a:endParaRPr lang="ru-RU" sz="1800" dirty="0"/>
        </a:p>
      </dgm:t>
    </dgm:pt>
    <dgm:pt modelId="{741DB61A-3F32-4DBA-B2D5-2371CEB2DD66}" type="parTrans" cxnId="{BACA9DFE-315F-4BB7-AB8C-062EA6E6A7AE}">
      <dgm:prSet/>
      <dgm:spPr/>
      <dgm:t>
        <a:bodyPr/>
        <a:lstStyle/>
        <a:p>
          <a:endParaRPr lang="ru-RU"/>
        </a:p>
      </dgm:t>
    </dgm:pt>
    <dgm:pt modelId="{1B668C91-2323-4BF6-B318-5FEC131B999F}" type="sibTrans" cxnId="{BACA9DFE-315F-4BB7-AB8C-062EA6E6A7AE}">
      <dgm:prSet/>
      <dgm:spPr/>
      <dgm:t>
        <a:bodyPr/>
        <a:lstStyle/>
        <a:p>
          <a:endParaRPr lang="ru-RU"/>
        </a:p>
      </dgm:t>
    </dgm:pt>
    <dgm:pt modelId="{3752FA07-7361-43D2-A5C2-80CBAF423E64}">
      <dgm:prSet phldrT="[Текст]" custT="1"/>
      <dgm:spPr/>
      <dgm:t>
        <a:bodyPr/>
        <a:lstStyle/>
        <a:p>
          <a:r>
            <a:rPr lang="ru-RU" sz="1800" dirty="0" smtClean="0"/>
            <a:t>особенности взаимодействия педагогического коллектива с семьями воспитанников</a:t>
          </a:r>
          <a:endParaRPr lang="ru-RU" sz="1800" dirty="0"/>
        </a:p>
      </dgm:t>
    </dgm:pt>
    <dgm:pt modelId="{15C72F86-15F3-4F86-9165-6263472B9339}" type="parTrans" cxnId="{B403D95A-AF28-4962-B0B8-B8B229967A51}">
      <dgm:prSet/>
      <dgm:spPr/>
      <dgm:t>
        <a:bodyPr/>
        <a:lstStyle/>
        <a:p>
          <a:endParaRPr lang="ru-RU"/>
        </a:p>
      </dgm:t>
    </dgm:pt>
    <dgm:pt modelId="{8898C307-134B-41CA-A23F-FAB01517A2B1}" type="sibTrans" cxnId="{B403D95A-AF28-4962-B0B8-B8B229967A51}">
      <dgm:prSet/>
      <dgm:spPr/>
      <dgm:t>
        <a:bodyPr/>
        <a:lstStyle/>
        <a:p>
          <a:endParaRPr lang="ru-RU"/>
        </a:p>
      </dgm:t>
    </dgm:pt>
    <dgm:pt modelId="{9E172F8A-EC2E-4238-A5A2-9FA2983D4FCA}" type="pres">
      <dgm:prSet presAssocID="{F4851607-D92C-47DF-B69D-EAC3F2589C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4BA8B8-8FD7-451F-8B88-E2131B5DA385}" type="pres">
      <dgm:prSet presAssocID="{09EB575E-2D41-492B-BA0F-377946904AE3}" presName="hierRoot1" presStyleCnt="0">
        <dgm:presLayoutVars>
          <dgm:hierBranch val="init"/>
        </dgm:presLayoutVars>
      </dgm:prSet>
      <dgm:spPr/>
    </dgm:pt>
    <dgm:pt modelId="{47F9867B-5233-4C50-BD41-DD74A800176B}" type="pres">
      <dgm:prSet presAssocID="{09EB575E-2D41-492B-BA0F-377946904AE3}" presName="rootComposite1" presStyleCnt="0"/>
      <dgm:spPr/>
    </dgm:pt>
    <dgm:pt modelId="{14E50438-9329-4C64-A752-F3DEF3980778}" type="pres">
      <dgm:prSet presAssocID="{09EB575E-2D41-492B-BA0F-377946904AE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A6C24-FBF7-4216-9F69-A7A9ACC8E001}" type="pres">
      <dgm:prSet presAssocID="{09EB575E-2D41-492B-BA0F-377946904AE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D046ECB-B540-42F8-A148-F3672AD9FE45}" type="pres">
      <dgm:prSet presAssocID="{09EB575E-2D41-492B-BA0F-377946904AE3}" presName="hierChild2" presStyleCnt="0"/>
      <dgm:spPr/>
    </dgm:pt>
    <dgm:pt modelId="{EAF862BD-0786-4423-9379-6FBF619BA5CB}" type="pres">
      <dgm:prSet presAssocID="{BDAEECFC-ED2B-4C26-AF90-01885F2DCB3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4DC2753-21FA-4456-9E86-55960E01619E}" type="pres">
      <dgm:prSet presAssocID="{0D17A7FF-01EB-4AD6-9598-4E1AE8FE5002}" presName="hierRoot2" presStyleCnt="0">
        <dgm:presLayoutVars>
          <dgm:hierBranch val="init"/>
        </dgm:presLayoutVars>
      </dgm:prSet>
      <dgm:spPr/>
    </dgm:pt>
    <dgm:pt modelId="{CAC265D9-F842-4F7B-87AE-6055BEF7BFFD}" type="pres">
      <dgm:prSet presAssocID="{0D17A7FF-01EB-4AD6-9598-4E1AE8FE5002}" presName="rootComposite" presStyleCnt="0"/>
      <dgm:spPr/>
    </dgm:pt>
    <dgm:pt modelId="{5A7A8379-1A09-4809-8A1B-F7BB13E9E48D}" type="pres">
      <dgm:prSet presAssocID="{0D17A7FF-01EB-4AD6-9598-4E1AE8FE500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6420BF-85B9-4BE0-A244-D6DE98B4BD75}" type="pres">
      <dgm:prSet presAssocID="{0D17A7FF-01EB-4AD6-9598-4E1AE8FE5002}" presName="rootConnector" presStyleLbl="node2" presStyleIdx="0" presStyleCnt="3"/>
      <dgm:spPr/>
      <dgm:t>
        <a:bodyPr/>
        <a:lstStyle/>
        <a:p>
          <a:endParaRPr lang="ru-RU"/>
        </a:p>
      </dgm:t>
    </dgm:pt>
    <dgm:pt modelId="{FAA1709F-7507-4983-8B4F-561B321753FC}" type="pres">
      <dgm:prSet presAssocID="{0D17A7FF-01EB-4AD6-9598-4E1AE8FE5002}" presName="hierChild4" presStyleCnt="0"/>
      <dgm:spPr/>
    </dgm:pt>
    <dgm:pt modelId="{0B80187C-8520-435C-B693-AD15B684D7C0}" type="pres">
      <dgm:prSet presAssocID="{0D17A7FF-01EB-4AD6-9598-4E1AE8FE5002}" presName="hierChild5" presStyleCnt="0"/>
      <dgm:spPr/>
    </dgm:pt>
    <dgm:pt modelId="{7BDD4176-024B-4FE3-9B55-8673B9E716E7}" type="pres">
      <dgm:prSet presAssocID="{741DB61A-3F32-4DBA-B2D5-2371CEB2DD6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4F60A88-7D3B-4E10-9886-D6C5A0908DEC}" type="pres">
      <dgm:prSet presAssocID="{377D7604-B9D9-4A70-BFA7-D2D9BFD98ACC}" presName="hierRoot2" presStyleCnt="0">
        <dgm:presLayoutVars>
          <dgm:hierBranch val="init"/>
        </dgm:presLayoutVars>
      </dgm:prSet>
      <dgm:spPr/>
    </dgm:pt>
    <dgm:pt modelId="{10DDC508-2F8F-4410-B243-CC85D55ECB7D}" type="pres">
      <dgm:prSet presAssocID="{377D7604-B9D9-4A70-BFA7-D2D9BFD98ACC}" presName="rootComposite" presStyleCnt="0"/>
      <dgm:spPr/>
    </dgm:pt>
    <dgm:pt modelId="{692FF4C8-892A-4121-869F-3203A2222CCF}" type="pres">
      <dgm:prSet presAssocID="{377D7604-B9D9-4A70-BFA7-D2D9BFD98AC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534FD7-2309-47DD-A15F-A0373C836F75}" type="pres">
      <dgm:prSet presAssocID="{377D7604-B9D9-4A70-BFA7-D2D9BFD98ACC}" presName="rootConnector" presStyleLbl="node2" presStyleIdx="1" presStyleCnt="3"/>
      <dgm:spPr/>
      <dgm:t>
        <a:bodyPr/>
        <a:lstStyle/>
        <a:p>
          <a:endParaRPr lang="ru-RU"/>
        </a:p>
      </dgm:t>
    </dgm:pt>
    <dgm:pt modelId="{1934ABCA-7D9B-4620-826B-CF78C1B9B51C}" type="pres">
      <dgm:prSet presAssocID="{377D7604-B9D9-4A70-BFA7-D2D9BFD98ACC}" presName="hierChild4" presStyleCnt="0"/>
      <dgm:spPr/>
    </dgm:pt>
    <dgm:pt modelId="{98D38DE3-D8A9-4270-91F6-684B0C454DF1}" type="pres">
      <dgm:prSet presAssocID="{377D7604-B9D9-4A70-BFA7-D2D9BFD98ACC}" presName="hierChild5" presStyleCnt="0"/>
      <dgm:spPr/>
    </dgm:pt>
    <dgm:pt modelId="{5CBCD497-E8D5-4ED9-8490-04AE8D0B4DF9}" type="pres">
      <dgm:prSet presAssocID="{15C72F86-15F3-4F86-9165-6263472B933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134B89C-D7F9-4AC6-B517-A0913B687BD0}" type="pres">
      <dgm:prSet presAssocID="{3752FA07-7361-43D2-A5C2-80CBAF423E64}" presName="hierRoot2" presStyleCnt="0">
        <dgm:presLayoutVars>
          <dgm:hierBranch val="init"/>
        </dgm:presLayoutVars>
      </dgm:prSet>
      <dgm:spPr/>
    </dgm:pt>
    <dgm:pt modelId="{2F6114CF-FD41-4F1D-8177-B66BE8B7E3B8}" type="pres">
      <dgm:prSet presAssocID="{3752FA07-7361-43D2-A5C2-80CBAF423E64}" presName="rootComposite" presStyleCnt="0"/>
      <dgm:spPr/>
    </dgm:pt>
    <dgm:pt modelId="{4465DA5F-F6E1-4079-8439-340EBC005A05}" type="pres">
      <dgm:prSet presAssocID="{3752FA07-7361-43D2-A5C2-80CBAF423E6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CE22C8-3422-47C9-A9AF-8DEF2DA626DA}" type="pres">
      <dgm:prSet presAssocID="{3752FA07-7361-43D2-A5C2-80CBAF423E64}" presName="rootConnector" presStyleLbl="node2" presStyleIdx="2" presStyleCnt="3"/>
      <dgm:spPr/>
      <dgm:t>
        <a:bodyPr/>
        <a:lstStyle/>
        <a:p>
          <a:endParaRPr lang="ru-RU"/>
        </a:p>
      </dgm:t>
    </dgm:pt>
    <dgm:pt modelId="{067F9CB6-F129-4FF6-A160-596AC7DFE601}" type="pres">
      <dgm:prSet presAssocID="{3752FA07-7361-43D2-A5C2-80CBAF423E64}" presName="hierChild4" presStyleCnt="0"/>
      <dgm:spPr/>
    </dgm:pt>
    <dgm:pt modelId="{E339EFD5-727E-4068-B582-F0D96CBFA401}" type="pres">
      <dgm:prSet presAssocID="{3752FA07-7361-43D2-A5C2-80CBAF423E64}" presName="hierChild5" presStyleCnt="0"/>
      <dgm:spPr/>
    </dgm:pt>
    <dgm:pt modelId="{C7D6CC62-F3EA-4263-8D5B-6893E8176ECD}" type="pres">
      <dgm:prSet presAssocID="{09EB575E-2D41-492B-BA0F-377946904AE3}" presName="hierChild3" presStyleCnt="0"/>
      <dgm:spPr/>
    </dgm:pt>
  </dgm:ptLst>
  <dgm:cxnLst>
    <dgm:cxn modelId="{C5BB22EE-1A75-499F-A26D-F1C300531F76}" type="presOf" srcId="{3752FA07-7361-43D2-A5C2-80CBAF423E64}" destId="{AECE22C8-3422-47C9-A9AF-8DEF2DA626DA}" srcOrd="1" destOrd="0" presId="urn:microsoft.com/office/officeart/2005/8/layout/orgChart1"/>
    <dgm:cxn modelId="{13602329-D61C-44FC-B3AB-E872DCB627A3}" type="presOf" srcId="{09EB575E-2D41-492B-BA0F-377946904AE3}" destId="{AA5A6C24-FBF7-4216-9F69-A7A9ACC8E001}" srcOrd="1" destOrd="0" presId="urn:microsoft.com/office/officeart/2005/8/layout/orgChart1"/>
    <dgm:cxn modelId="{E81F41AC-F719-4358-98AA-C40F3ABE06A2}" type="presOf" srcId="{15C72F86-15F3-4F86-9165-6263472B9339}" destId="{5CBCD497-E8D5-4ED9-8490-04AE8D0B4DF9}" srcOrd="0" destOrd="0" presId="urn:microsoft.com/office/officeart/2005/8/layout/orgChart1"/>
    <dgm:cxn modelId="{7624AD82-9670-47BE-92A2-1D49984014D7}" type="presOf" srcId="{BDAEECFC-ED2B-4C26-AF90-01885F2DCB34}" destId="{EAF862BD-0786-4423-9379-6FBF619BA5CB}" srcOrd="0" destOrd="0" presId="urn:microsoft.com/office/officeart/2005/8/layout/orgChart1"/>
    <dgm:cxn modelId="{B5455785-77A9-4D3D-A75F-EB2CD1EDA1F6}" type="presOf" srcId="{377D7604-B9D9-4A70-BFA7-D2D9BFD98ACC}" destId="{692FF4C8-892A-4121-869F-3203A2222CCF}" srcOrd="0" destOrd="0" presId="urn:microsoft.com/office/officeart/2005/8/layout/orgChart1"/>
    <dgm:cxn modelId="{ADBF8A13-3B78-4F01-AC47-16641F75071A}" type="presOf" srcId="{0D17A7FF-01EB-4AD6-9598-4E1AE8FE5002}" destId="{5A7A8379-1A09-4809-8A1B-F7BB13E9E48D}" srcOrd="0" destOrd="0" presId="urn:microsoft.com/office/officeart/2005/8/layout/orgChart1"/>
    <dgm:cxn modelId="{EEFB5948-68BA-4E82-A555-C947816A853C}" type="presOf" srcId="{741DB61A-3F32-4DBA-B2D5-2371CEB2DD66}" destId="{7BDD4176-024B-4FE3-9B55-8673B9E716E7}" srcOrd="0" destOrd="0" presId="urn:microsoft.com/office/officeart/2005/8/layout/orgChart1"/>
    <dgm:cxn modelId="{45973497-69A5-4DBB-8AA0-891E83FF6F76}" type="presOf" srcId="{0D17A7FF-01EB-4AD6-9598-4E1AE8FE5002}" destId="{716420BF-85B9-4BE0-A244-D6DE98B4BD75}" srcOrd="1" destOrd="0" presId="urn:microsoft.com/office/officeart/2005/8/layout/orgChart1"/>
    <dgm:cxn modelId="{B403D95A-AF28-4962-B0B8-B8B229967A51}" srcId="{09EB575E-2D41-492B-BA0F-377946904AE3}" destId="{3752FA07-7361-43D2-A5C2-80CBAF423E64}" srcOrd="2" destOrd="0" parTransId="{15C72F86-15F3-4F86-9165-6263472B9339}" sibTransId="{8898C307-134B-41CA-A23F-FAB01517A2B1}"/>
    <dgm:cxn modelId="{15F664AA-10FF-48C7-892D-4072BCFFF023}" srcId="{F4851607-D92C-47DF-B69D-EAC3F2589CC2}" destId="{09EB575E-2D41-492B-BA0F-377946904AE3}" srcOrd="0" destOrd="0" parTransId="{7D197A97-AD5D-46E5-8162-7BE5265E3540}" sibTransId="{1ED215C0-77EA-4FCD-AC77-8DD322F8B995}"/>
    <dgm:cxn modelId="{BACA9DFE-315F-4BB7-AB8C-062EA6E6A7AE}" srcId="{09EB575E-2D41-492B-BA0F-377946904AE3}" destId="{377D7604-B9D9-4A70-BFA7-D2D9BFD98ACC}" srcOrd="1" destOrd="0" parTransId="{741DB61A-3F32-4DBA-B2D5-2371CEB2DD66}" sibTransId="{1B668C91-2323-4BF6-B318-5FEC131B999F}"/>
    <dgm:cxn modelId="{EFE331A0-ED93-4D35-B340-6827732F6BAC}" type="presOf" srcId="{3752FA07-7361-43D2-A5C2-80CBAF423E64}" destId="{4465DA5F-F6E1-4079-8439-340EBC005A05}" srcOrd="0" destOrd="0" presId="urn:microsoft.com/office/officeart/2005/8/layout/orgChart1"/>
    <dgm:cxn modelId="{A416B390-7D87-4B2D-BAC8-9EC537E24D04}" srcId="{09EB575E-2D41-492B-BA0F-377946904AE3}" destId="{0D17A7FF-01EB-4AD6-9598-4E1AE8FE5002}" srcOrd="0" destOrd="0" parTransId="{BDAEECFC-ED2B-4C26-AF90-01885F2DCB34}" sibTransId="{FA8EF184-585D-409A-B1EF-4E9DAE57E7A1}"/>
    <dgm:cxn modelId="{A49691E9-ABE8-45CB-8D30-82DC208790E1}" type="presOf" srcId="{09EB575E-2D41-492B-BA0F-377946904AE3}" destId="{14E50438-9329-4C64-A752-F3DEF3980778}" srcOrd="0" destOrd="0" presId="urn:microsoft.com/office/officeart/2005/8/layout/orgChart1"/>
    <dgm:cxn modelId="{A18BBF14-6642-49B7-B3E9-10096C9322AB}" type="presOf" srcId="{F4851607-D92C-47DF-B69D-EAC3F2589CC2}" destId="{9E172F8A-EC2E-4238-A5A2-9FA2983D4FCA}" srcOrd="0" destOrd="0" presId="urn:microsoft.com/office/officeart/2005/8/layout/orgChart1"/>
    <dgm:cxn modelId="{A426CA2A-6FFB-44C3-AA91-2B0220D24F76}" type="presOf" srcId="{377D7604-B9D9-4A70-BFA7-D2D9BFD98ACC}" destId="{F9534FD7-2309-47DD-A15F-A0373C836F75}" srcOrd="1" destOrd="0" presId="urn:microsoft.com/office/officeart/2005/8/layout/orgChart1"/>
    <dgm:cxn modelId="{3FCA6A5E-BFB8-49C4-90AA-BD3BBD35896F}" type="presParOf" srcId="{9E172F8A-EC2E-4238-A5A2-9FA2983D4FCA}" destId="{A34BA8B8-8FD7-451F-8B88-E2131B5DA385}" srcOrd="0" destOrd="0" presId="urn:microsoft.com/office/officeart/2005/8/layout/orgChart1"/>
    <dgm:cxn modelId="{86DE9287-2A26-4CA1-B84C-41EF9D77A6C7}" type="presParOf" srcId="{A34BA8B8-8FD7-451F-8B88-E2131B5DA385}" destId="{47F9867B-5233-4C50-BD41-DD74A800176B}" srcOrd="0" destOrd="0" presId="urn:microsoft.com/office/officeart/2005/8/layout/orgChart1"/>
    <dgm:cxn modelId="{F9AA1A66-FC4B-4D9B-8809-6C78CDCBAF78}" type="presParOf" srcId="{47F9867B-5233-4C50-BD41-DD74A800176B}" destId="{14E50438-9329-4C64-A752-F3DEF3980778}" srcOrd="0" destOrd="0" presId="urn:microsoft.com/office/officeart/2005/8/layout/orgChart1"/>
    <dgm:cxn modelId="{ED0B11DB-86C5-46D0-9FC2-82446F17042F}" type="presParOf" srcId="{47F9867B-5233-4C50-BD41-DD74A800176B}" destId="{AA5A6C24-FBF7-4216-9F69-A7A9ACC8E001}" srcOrd="1" destOrd="0" presId="urn:microsoft.com/office/officeart/2005/8/layout/orgChart1"/>
    <dgm:cxn modelId="{15B44FDD-56C9-4666-8F87-5261F518C95E}" type="presParOf" srcId="{A34BA8B8-8FD7-451F-8B88-E2131B5DA385}" destId="{6D046ECB-B540-42F8-A148-F3672AD9FE45}" srcOrd="1" destOrd="0" presId="urn:microsoft.com/office/officeart/2005/8/layout/orgChart1"/>
    <dgm:cxn modelId="{08851519-FCEB-4F6E-8A00-CCFC30CD4CF1}" type="presParOf" srcId="{6D046ECB-B540-42F8-A148-F3672AD9FE45}" destId="{EAF862BD-0786-4423-9379-6FBF619BA5CB}" srcOrd="0" destOrd="0" presId="urn:microsoft.com/office/officeart/2005/8/layout/orgChart1"/>
    <dgm:cxn modelId="{809A46D7-4E93-44B4-8A37-197BA109F4B8}" type="presParOf" srcId="{6D046ECB-B540-42F8-A148-F3672AD9FE45}" destId="{F4DC2753-21FA-4456-9E86-55960E01619E}" srcOrd="1" destOrd="0" presId="urn:microsoft.com/office/officeart/2005/8/layout/orgChart1"/>
    <dgm:cxn modelId="{339FB376-E327-497A-B4C1-19210C498AB9}" type="presParOf" srcId="{F4DC2753-21FA-4456-9E86-55960E01619E}" destId="{CAC265D9-F842-4F7B-87AE-6055BEF7BFFD}" srcOrd="0" destOrd="0" presId="urn:microsoft.com/office/officeart/2005/8/layout/orgChart1"/>
    <dgm:cxn modelId="{B755D8BB-6BFE-4B9A-8C1E-B0B9AF9D9208}" type="presParOf" srcId="{CAC265D9-F842-4F7B-87AE-6055BEF7BFFD}" destId="{5A7A8379-1A09-4809-8A1B-F7BB13E9E48D}" srcOrd="0" destOrd="0" presId="urn:microsoft.com/office/officeart/2005/8/layout/orgChart1"/>
    <dgm:cxn modelId="{814AB49C-D288-4336-A6C4-B470A75CF6F5}" type="presParOf" srcId="{CAC265D9-F842-4F7B-87AE-6055BEF7BFFD}" destId="{716420BF-85B9-4BE0-A244-D6DE98B4BD75}" srcOrd="1" destOrd="0" presId="urn:microsoft.com/office/officeart/2005/8/layout/orgChart1"/>
    <dgm:cxn modelId="{A4C21039-7C69-4E71-8F0D-40E361DC427C}" type="presParOf" srcId="{F4DC2753-21FA-4456-9E86-55960E01619E}" destId="{FAA1709F-7507-4983-8B4F-561B321753FC}" srcOrd="1" destOrd="0" presId="urn:microsoft.com/office/officeart/2005/8/layout/orgChart1"/>
    <dgm:cxn modelId="{61B4F4E6-FFE5-4002-B3AE-2706B2CEFF72}" type="presParOf" srcId="{F4DC2753-21FA-4456-9E86-55960E01619E}" destId="{0B80187C-8520-435C-B693-AD15B684D7C0}" srcOrd="2" destOrd="0" presId="urn:microsoft.com/office/officeart/2005/8/layout/orgChart1"/>
    <dgm:cxn modelId="{28D6AE29-EF36-461D-ACC9-168C5384DC1C}" type="presParOf" srcId="{6D046ECB-B540-42F8-A148-F3672AD9FE45}" destId="{7BDD4176-024B-4FE3-9B55-8673B9E716E7}" srcOrd="2" destOrd="0" presId="urn:microsoft.com/office/officeart/2005/8/layout/orgChart1"/>
    <dgm:cxn modelId="{85A8715D-822B-4BC0-89CA-8D49DB7262BD}" type="presParOf" srcId="{6D046ECB-B540-42F8-A148-F3672AD9FE45}" destId="{44F60A88-7D3B-4E10-9886-D6C5A0908DEC}" srcOrd="3" destOrd="0" presId="urn:microsoft.com/office/officeart/2005/8/layout/orgChart1"/>
    <dgm:cxn modelId="{ADA513B5-1533-4874-A9B7-7642E5CBD127}" type="presParOf" srcId="{44F60A88-7D3B-4E10-9886-D6C5A0908DEC}" destId="{10DDC508-2F8F-4410-B243-CC85D55ECB7D}" srcOrd="0" destOrd="0" presId="urn:microsoft.com/office/officeart/2005/8/layout/orgChart1"/>
    <dgm:cxn modelId="{1BD98F23-AED9-47FE-9FF1-B6BB26BB3A24}" type="presParOf" srcId="{10DDC508-2F8F-4410-B243-CC85D55ECB7D}" destId="{692FF4C8-892A-4121-869F-3203A2222CCF}" srcOrd="0" destOrd="0" presId="urn:microsoft.com/office/officeart/2005/8/layout/orgChart1"/>
    <dgm:cxn modelId="{136AD335-BFA8-4685-9DDA-703A0C06FD89}" type="presParOf" srcId="{10DDC508-2F8F-4410-B243-CC85D55ECB7D}" destId="{F9534FD7-2309-47DD-A15F-A0373C836F75}" srcOrd="1" destOrd="0" presId="urn:microsoft.com/office/officeart/2005/8/layout/orgChart1"/>
    <dgm:cxn modelId="{9E57090B-B33C-4059-A19E-5930D1300837}" type="presParOf" srcId="{44F60A88-7D3B-4E10-9886-D6C5A0908DEC}" destId="{1934ABCA-7D9B-4620-826B-CF78C1B9B51C}" srcOrd="1" destOrd="0" presId="urn:microsoft.com/office/officeart/2005/8/layout/orgChart1"/>
    <dgm:cxn modelId="{7F3C903D-650E-45C1-8F90-6C49C0D0BD46}" type="presParOf" srcId="{44F60A88-7D3B-4E10-9886-D6C5A0908DEC}" destId="{98D38DE3-D8A9-4270-91F6-684B0C454DF1}" srcOrd="2" destOrd="0" presId="urn:microsoft.com/office/officeart/2005/8/layout/orgChart1"/>
    <dgm:cxn modelId="{9DD56F30-F4DF-4C90-992C-77155DC6198C}" type="presParOf" srcId="{6D046ECB-B540-42F8-A148-F3672AD9FE45}" destId="{5CBCD497-E8D5-4ED9-8490-04AE8D0B4DF9}" srcOrd="4" destOrd="0" presId="urn:microsoft.com/office/officeart/2005/8/layout/orgChart1"/>
    <dgm:cxn modelId="{9ABB33C9-405F-4B1F-AE16-78E94360AB25}" type="presParOf" srcId="{6D046ECB-B540-42F8-A148-F3672AD9FE45}" destId="{2134B89C-D7F9-4AC6-B517-A0913B687BD0}" srcOrd="5" destOrd="0" presId="urn:microsoft.com/office/officeart/2005/8/layout/orgChart1"/>
    <dgm:cxn modelId="{6209DF9B-3F83-4F7E-B658-9B883885E9E5}" type="presParOf" srcId="{2134B89C-D7F9-4AC6-B517-A0913B687BD0}" destId="{2F6114CF-FD41-4F1D-8177-B66BE8B7E3B8}" srcOrd="0" destOrd="0" presId="urn:microsoft.com/office/officeart/2005/8/layout/orgChart1"/>
    <dgm:cxn modelId="{41B68E7A-1473-47ED-9F65-E7AB94B47CA7}" type="presParOf" srcId="{2F6114CF-FD41-4F1D-8177-B66BE8B7E3B8}" destId="{4465DA5F-F6E1-4079-8439-340EBC005A05}" srcOrd="0" destOrd="0" presId="urn:microsoft.com/office/officeart/2005/8/layout/orgChart1"/>
    <dgm:cxn modelId="{FEEC6EDF-B16E-4689-8046-94299BC72775}" type="presParOf" srcId="{2F6114CF-FD41-4F1D-8177-B66BE8B7E3B8}" destId="{AECE22C8-3422-47C9-A9AF-8DEF2DA626DA}" srcOrd="1" destOrd="0" presId="urn:microsoft.com/office/officeart/2005/8/layout/orgChart1"/>
    <dgm:cxn modelId="{1F0F72A5-B304-468E-AF85-97532D24E2F3}" type="presParOf" srcId="{2134B89C-D7F9-4AC6-B517-A0913B687BD0}" destId="{067F9CB6-F129-4FF6-A160-596AC7DFE601}" srcOrd="1" destOrd="0" presId="urn:microsoft.com/office/officeart/2005/8/layout/orgChart1"/>
    <dgm:cxn modelId="{1BF2A2EC-0108-46D3-A18C-70A14AC00ACB}" type="presParOf" srcId="{2134B89C-D7F9-4AC6-B517-A0913B687BD0}" destId="{E339EFD5-727E-4068-B582-F0D96CBFA401}" srcOrd="2" destOrd="0" presId="urn:microsoft.com/office/officeart/2005/8/layout/orgChart1"/>
    <dgm:cxn modelId="{E753CE2C-708D-4C30-A1EF-43DBA67F5FC0}" type="presParOf" srcId="{A34BA8B8-8FD7-451F-8B88-E2131B5DA385}" destId="{C7D6CC62-F3EA-4263-8D5B-6893E8176E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95D44A5-0C40-41CC-9642-A868CCE394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ECD427-1DCB-4CF6-AF6E-64A50F5FB8DB}">
      <dgm:prSet phldrT="[Текст]" custT="1"/>
      <dgm:spPr/>
      <dgm:t>
        <a:bodyPr/>
        <a:lstStyle/>
        <a:p>
          <a:r>
            <a:rPr lang="ru-RU" sz="1800" dirty="0" smtClean="0"/>
            <a:t>Описание материально-технического обеспечения части Программы</a:t>
          </a:r>
          <a:endParaRPr lang="ru-RU" sz="1800" dirty="0"/>
        </a:p>
      </dgm:t>
    </dgm:pt>
    <dgm:pt modelId="{7D0A137B-CB50-4608-962E-AC71B9C9E8EA}" type="parTrans" cxnId="{542FAB8E-E51A-436F-B73D-A11BF4EA6FA5}">
      <dgm:prSet/>
      <dgm:spPr/>
      <dgm:t>
        <a:bodyPr/>
        <a:lstStyle/>
        <a:p>
          <a:endParaRPr lang="ru-RU"/>
        </a:p>
      </dgm:t>
    </dgm:pt>
    <dgm:pt modelId="{C29D5AA9-6CC4-4713-8DF4-066AFC28F0A5}" type="sibTrans" cxnId="{542FAB8E-E51A-436F-B73D-A11BF4EA6FA5}">
      <dgm:prSet/>
      <dgm:spPr/>
      <dgm:t>
        <a:bodyPr/>
        <a:lstStyle/>
        <a:p>
          <a:endParaRPr lang="ru-RU"/>
        </a:p>
      </dgm:t>
    </dgm:pt>
    <dgm:pt modelId="{3A93E59C-3119-4E19-8200-EE12A15AA1F9}">
      <dgm:prSet phldrT="[Текст]" custT="1"/>
      <dgm:spPr/>
      <dgm:t>
        <a:bodyPr/>
        <a:lstStyle/>
        <a:p>
          <a:r>
            <a:rPr lang="ru-RU" sz="1800" dirty="0" smtClean="0"/>
            <a:t>Обеспеченности методическими материалами и средствами обучения и воспитания</a:t>
          </a:r>
          <a:endParaRPr lang="ru-RU" sz="1800" dirty="0"/>
        </a:p>
      </dgm:t>
    </dgm:pt>
    <dgm:pt modelId="{C2CA0B38-6FAF-4E00-BEFF-F7914151197E}" type="parTrans" cxnId="{7D940DFE-3D36-40E7-8DBD-AA5E59070320}">
      <dgm:prSet/>
      <dgm:spPr/>
      <dgm:t>
        <a:bodyPr/>
        <a:lstStyle/>
        <a:p>
          <a:endParaRPr lang="ru-RU"/>
        </a:p>
      </dgm:t>
    </dgm:pt>
    <dgm:pt modelId="{46425F85-E068-4EDD-A400-C6A9AA953315}" type="sibTrans" cxnId="{7D940DFE-3D36-40E7-8DBD-AA5E59070320}">
      <dgm:prSet/>
      <dgm:spPr/>
      <dgm:t>
        <a:bodyPr/>
        <a:lstStyle/>
        <a:p>
          <a:endParaRPr lang="ru-RU"/>
        </a:p>
      </dgm:t>
    </dgm:pt>
    <dgm:pt modelId="{613CEABB-4B0A-4A2D-AA41-D36BC683F788}">
      <dgm:prSet phldrT="[Текст]" custT="1"/>
      <dgm:spPr/>
      <dgm:t>
        <a:bodyPr/>
        <a:lstStyle/>
        <a:p>
          <a:r>
            <a:rPr lang="ru-RU" sz="1800" dirty="0" smtClean="0"/>
            <a:t>Расписание распорядка и режима дня</a:t>
          </a:r>
          <a:endParaRPr lang="ru-RU" sz="1800" dirty="0"/>
        </a:p>
      </dgm:t>
    </dgm:pt>
    <dgm:pt modelId="{74E57CBE-7C9D-4B7F-88F1-7BC7D32BA4FC}" type="parTrans" cxnId="{CE496ACF-DC14-4C95-B5A9-13A0643A5494}">
      <dgm:prSet/>
      <dgm:spPr/>
      <dgm:t>
        <a:bodyPr/>
        <a:lstStyle/>
        <a:p>
          <a:endParaRPr lang="ru-RU"/>
        </a:p>
      </dgm:t>
    </dgm:pt>
    <dgm:pt modelId="{07FC3492-FC13-44CD-AC10-AD934FC836C0}" type="sibTrans" cxnId="{CE496ACF-DC14-4C95-B5A9-13A0643A5494}">
      <dgm:prSet/>
      <dgm:spPr/>
      <dgm:t>
        <a:bodyPr/>
        <a:lstStyle/>
        <a:p>
          <a:endParaRPr lang="ru-RU"/>
        </a:p>
      </dgm:t>
    </dgm:pt>
    <dgm:pt modelId="{A9C2719A-2F4A-43CD-BCBA-A17D1B6B4498}">
      <dgm:prSet phldrT="[Текст]" custT="1"/>
      <dgm:spPr/>
      <dgm:t>
        <a:bodyPr/>
        <a:lstStyle/>
        <a:p>
          <a:r>
            <a:rPr lang="ru-RU" sz="1800" dirty="0" smtClean="0"/>
            <a:t>Описание особенностей традиционных событий, праздников</a:t>
          </a:r>
          <a:endParaRPr lang="ru-RU" sz="1800" dirty="0"/>
        </a:p>
      </dgm:t>
    </dgm:pt>
    <dgm:pt modelId="{6FA0E252-47E8-4B5F-96B8-6080B81A765F}" type="parTrans" cxnId="{9C089365-ADF9-49A9-B84B-571D87E4A4D5}">
      <dgm:prSet/>
      <dgm:spPr/>
      <dgm:t>
        <a:bodyPr/>
        <a:lstStyle/>
        <a:p>
          <a:endParaRPr lang="ru-RU"/>
        </a:p>
      </dgm:t>
    </dgm:pt>
    <dgm:pt modelId="{9ACD1BC3-7CBC-434A-9AAC-B60F780BDCDE}" type="sibTrans" cxnId="{9C089365-ADF9-49A9-B84B-571D87E4A4D5}">
      <dgm:prSet/>
      <dgm:spPr/>
      <dgm:t>
        <a:bodyPr/>
        <a:lstStyle/>
        <a:p>
          <a:endParaRPr lang="ru-RU"/>
        </a:p>
      </dgm:t>
    </dgm:pt>
    <dgm:pt modelId="{B625EFD5-9BBC-444C-9E20-0172280E67EA}">
      <dgm:prSet phldrT="[Текст]" custT="1"/>
      <dgm:spPr/>
      <dgm:t>
        <a:bodyPr/>
        <a:lstStyle/>
        <a:p>
          <a:r>
            <a:rPr lang="ru-RU" sz="1800" dirty="0" smtClean="0"/>
            <a:t>Описание особенностей организации развивающей предметно-пространственной среды</a:t>
          </a:r>
          <a:endParaRPr lang="ru-RU" sz="1800" dirty="0"/>
        </a:p>
      </dgm:t>
    </dgm:pt>
    <dgm:pt modelId="{19012FDD-5085-462A-B6D2-BFC494EAF989}" type="parTrans" cxnId="{774B6556-53FD-450D-A044-EF340159D045}">
      <dgm:prSet/>
      <dgm:spPr/>
      <dgm:t>
        <a:bodyPr/>
        <a:lstStyle/>
        <a:p>
          <a:endParaRPr lang="ru-RU"/>
        </a:p>
      </dgm:t>
    </dgm:pt>
    <dgm:pt modelId="{7B72D320-8D5E-4574-B05D-54FA65F54CA4}" type="sibTrans" cxnId="{774B6556-53FD-450D-A044-EF340159D045}">
      <dgm:prSet/>
      <dgm:spPr/>
      <dgm:t>
        <a:bodyPr/>
        <a:lstStyle/>
        <a:p>
          <a:endParaRPr lang="ru-RU"/>
        </a:p>
      </dgm:t>
    </dgm:pt>
    <dgm:pt modelId="{C8048E5A-71C2-4BE8-8B5D-51708A355227}" type="pres">
      <dgm:prSet presAssocID="{195D44A5-0C40-41CC-9642-A868CCE394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4FED91-41D3-4AA1-A5F2-CC5BCC4CC78D}" type="pres">
      <dgm:prSet presAssocID="{EAECD427-1DCB-4CF6-AF6E-64A50F5FB8DB}" presName="parentLin" presStyleCnt="0"/>
      <dgm:spPr/>
    </dgm:pt>
    <dgm:pt modelId="{91BCC441-7E57-45C4-B957-A755F8BE277B}" type="pres">
      <dgm:prSet presAssocID="{EAECD427-1DCB-4CF6-AF6E-64A50F5FB8D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C4E4729-DF3F-4E16-814C-F280B3524629}" type="pres">
      <dgm:prSet presAssocID="{EAECD427-1DCB-4CF6-AF6E-64A50F5FB8DB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D216E-4C85-4C64-941C-5F9A98A95FEF}" type="pres">
      <dgm:prSet presAssocID="{EAECD427-1DCB-4CF6-AF6E-64A50F5FB8DB}" presName="negativeSpace" presStyleCnt="0"/>
      <dgm:spPr/>
    </dgm:pt>
    <dgm:pt modelId="{56FD5649-1A9E-4935-82DE-4B1BEE8E8334}" type="pres">
      <dgm:prSet presAssocID="{EAECD427-1DCB-4CF6-AF6E-64A50F5FB8DB}" presName="childText" presStyleLbl="conFgAcc1" presStyleIdx="0" presStyleCnt="5">
        <dgm:presLayoutVars>
          <dgm:bulletEnabled val="1"/>
        </dgm:presLayoutVars>
      </dgm:prSet>
      <dgm:spPr/>
    </dgm:pt>
    <dgm:pt modelId="{8D6BD127-6015-4E97-A8FB-287420200F0F}" type="pres">
      <dgm:prSet presAssocID="{C29D5AA9-6CC4-4713-8DF4-066AFC28F0A5}" presName="spaceBetweenRectangles" presStyleCnt="0"/>
      <dgm:spPr/>
    </dgm:pt>
    <dgm:pt modelId="{35B4F375-EEAD-4744-B2F5-D809845725E1}" type="pres">
      <dgm:prSet presAssocID="{3A93E59C-3119-4E19-8200-EE12A15AA1F9}" presName="parentLin" presStyleCnt="0"/>
      <dgm:spPr/>
    </dgm:pt>
    <dgm:pt modelId="{F3E756C6-3B38-42EC-80E9-35CBA73E69FA}" type="pres">
      <dgm:prSet presAssocID="{3A93E59C-3119-4E19-8200-EE12A15AA1F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F1677A3-52E0-4136-BE6B-F826787A5828}" type="pres">
      <dgm:prSet presAssocID="{3A93E59C-3119-4E19-8200-EE12A15AA1F9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ADA16-7CC2-4D41-8A10-064C2921A204}" type="pres">
      <dgm:prSet presAssocID="{3A93E59C-3119-4E19-8200-EE12A15AA1F9}" presName="negativeSpace" presStyleCnt="0"/>
      <dgm:spPr/>
    </dgm:pt>
    <dgm:pt modelId="{F91D49FB-CACF-4863-B650-8217F96E3E78}" type="pres">
      <dgm:prSet presAssocID="{3A93E59C-3119-4E19-8200-EE12A15AA1F9}" presName="childText" presStyleLbl="conFgAcc1" presStyleIdx="1" presStyleCnt="5">
        <dgm:presLayoutVars>
          <dgm:bulletEnabled val="1"/>
        </dgm:presLayoutVars>
      </dgm:prSet>
      <dgm:spPr/>
    </dgm:pt>
    <dgm:pt modelId="{140CCDBA-E0CB-44E7-B628-2DAC879F5D1F}" type="pres">
      <dgm:prSet presAssocID="{46425F85-E068-4EDD-A400-C6A9AA953315}" presName="spaceBetweenRectangles" presStyleCnt="0"/>
      <dgm:spPr/>
    </dgm:pt>
    <dgm:pt modelId="{162EC6AA-44ED-49FA-B1B5-95261CCE8D07}" type="pres">
      <dgm:prSet presAssocID="{613CEABB-4B0A-4A2D-AA41-D36BC683F788}" presName="parentLin" presStyleCnt="0"/>
      <dgm:spPr/>
    </dgm:pt>
    <dgm:pt modelId="{B0FF8F85-4192-436D-8EE7-5174C94619DA}" type="pres">
      <dgm:prSet presAssocID="{613CEABB-4B0A-4A2D-AA41-D36BC683F78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5520B8D-4E94-4CBF-AD0B-A70D73668F5A}" type="pres">
      <dgm:prSet presAssocID="{613CEABB-4B0A-4A2D-AA41-D36BC683F788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30CA7-7D56-4EBA-94D3-1C851CF060B9}" type="pres">
      <dgm:prSet presAssocID="{613CEABB-4B0A-4A2D-AA41-D36BC683F788}" presName="negativeSpace" presStyleCnt="0"/>
      <dgm:spPr/>
    </dgm:pt>
    <dgm:pt modelId="{A3E2E3AA-C836-4C2D-83F4-EBBC0F6E8E47}" type="pres">
      <dgm:prSet presAssocID="{613CEABB-4B0A-4A2D-AA41-D36BC683F788}" presName="childText" presStyleLbl="conFgAcc1" presStyleIdx="2" presStyleCnt="5">
        <dgm:presLayoutVars>
          <dgm:bulletEnabled val="1"/>
        </dgm:presLayoutVars>
      </dgm:prSet>
      <dgm:spPr/>
    </dgm:pt>
    <dgm:pt modelId="{A4E970C7-1FC2-4716-BDAE-14AF14C17B62}" type="pres">
      <dgm:prSet presAssocID="{07FC3492-FC13-44CD-AC10-AD934FC836C0}" presName="spaceBetweenRectangles" presStyleCnt="0"/>
      <dgm:spPr/>
    </dgm:pt>
    <dgm:pt modelId="{556B337B-6385-4421-BA6F-4FD4CBF71115}" type="pres">
      <dgm:prSet presAssocID="{A9C2719A-2F4A-43CD-BCBA-A17D1B6B4498}" presName="parentLin" presStyleCnt="0"/>
      <dgm:spPr/>
    </dgm:pt>
    <dgm:pt modelId="{3A9CC517-8956-4AB8-9FC0-3291227FFA62}" type="pres">
      <dgm:prSet presAssocID="{A9C2719A-2F4A-43CD-BCBA-A17D1B6B449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DDEEC37-830A-4774-BDB3-5B216F2DD72E}" type="pres">
      <dgm:prSet presAssocID="{A9C2719A-2F4A-43CD-BCBA-A17D1B6B4498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FA8CE-6EE3-43A6-86D3-3B55AC880136}" type="pres">
      <dgm:prSet presAssocID="{A9C2719A-2F4A-43CD-BCBA-A17D1B6B4498}" presName="negativeSpace" presStyleCnt="0"/>
      <dgm:spPr/>
    </dgm:pt>
    <dgm:pt modelId="{B3FA5A40-8C2A-432C-848F-C82C5F24C54C}" type="pres">
      <dgm:prSet presAssocID="{A9C2719A-2F4A-43CD-BCBA-A17D1B6B4498}" presName="childText" presStyleLbl="conFgAcc1" presStyleIdx="3" presStyleCnt="5">
        <dgm:presLayoutVars>
          <dgm:bulletEnabled val="1"/>
        </dgm:presLayoutVars>
      </dgm:prSet>
      <dgm:spPr/>
    </dgm:pt>
    <dgm:pt modelId="{4B30B1E5-AD72-43A6-B02D-C6512C241FEA}" type="pres">
      <dgm:prSet presAssocID="{9ACD1BC3-7CBC-434A-9AAC-B60F780BDCDE}" presName="spaceBetweenRectangles" presStyleCnt="0"/>
      <dgm:spPr/>
    </dgm:pt>
    <dgm:pt modelId="{4FA0B6EA-04B3-48BE-BAC9-F22979BB4063}" type="pres">
      <dgm:prSet presAssocID="{B625EFD5-9BBC-444C-9E20-0172280E67EA}" presName="parentLin" presStyleCnt="0"/>
      <dgm:spPr/>
    </dgm:pt>
    <dgm:pt modelId="{2B201EA0-3501-4AE9-8FCF-B5B3C9323853}" type="pres">
      <dgm:prSet presAssocID="{B625EFD5-9BBC-444C-9E20-0172280E67E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119FB33-1830-4176-83F6-A02162212B84}" type="pres">
      <dgm:prSet presAssocID="{B625EFD5-9BBC-444C-9E20-0172280E67EA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9D5FE-D574-4493-B790-0E8FD0DC4E45}" type="pres">
      <dgm:prSet presAssocID="{B625EFD5-9BBC-444C-9E20-0172280E67EA}" presName="negativeSpace" presStyleCnt="0"/>
      <dgm:spPr/>
    </dgm:pt>
    <dgm:pt modelId="{93504F93-B32C-4A25-9B26-CE446C05EED6}" type="pres">
      <dgm:prSet presAssocID="{B625EFD5-9BBC-444C-9E20-0172280E67E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BFA41A2-AEEA-45B5-A76E-67738C00A2A6}" type="presOf" srcId="{195D44A5-0C40-41CC-9642-A868CCE39420}" destId="{C8048E5A-71C2-4BE8-8B5D-51708A355227}" srcOrd="0" destOrd="0" presId="urn:microsoft.com/office/officeart/2005/8/layout/list1"/>
    <dgm:cxn modelId="{2DBA0955-C6F6-4E52-A24C-068017AE5272}" type="presOf" srcId="{3A93E59C-3119-4E19-8200-EE12A15AA1F9}" destId="{F3E756C6-3B38-42EC-80E9-35CBA73E69FA}" srcOrd="0" destOrd="0" presId="urn:microsoft.com/office/officeart/2005/8/layout/list1"/>
    <dgm:cxn modelId="{1537DA76-C42B-4F23-88B8-964D0185F3E9}" type="presOf" srcId="{3A93E59C-3119-4E19-8200-EE12A15AA1F9}" destId="{AF1677A3-52E0-4136-BE6B-F826787A5828}" srcOrd="1" destOrd="0" presId="urn:microsoft.com/office/officeart/2005/8/layout/list1"/>
    <dgm:cxn modelId="{7D940DFE-3D36-40E7-8DBD-AA5E59070320}" srcId="{195D44A5-0C40-41CC-9642-A868CCE39420}" destId="{3A93E59C-3119-4E19-8200-EE12A15AA1F9}" srcOrd="1" destOrd="0" parTransId="{C2CA0B38-6FAF-4E00-BEFF-F7914151197E}" sibTransId="{46425F85-E068-4EDD-A400-C6A9AA953315}"/>
    <dgm:cxn modelId="{402B7843-13D6-49B5-9718-28926478B077}" type="presOf" srcId="{A9C2719A-2F4A-43CD-BCBA-A17D1B6B4498}" destId="{3A9CC517-8956-4AB8-9FC0-3291227FFA62}" srcOrd="0" destOrd="0" presId="urn:microsoft.com/office/officeart/2005/8/layout/list1"/>
    <dgm:cxn modelId="{9C089365-ADF9-49A9-B84B-571D87E4A4D5}" srcId="{195D44A5-0C40-41CC-9642-A868CCE39420}" destId="{A9C2719A-2F4A-43CD-BCBA-A17D1B6B4498}" srcOrd="3" destOrd="0" parTransId="{6FA0E252-47E8-4B5F-96B8-6080B81A765F}" sibTransId="{9ACD1BC3-7CBC-434A-9AAC-B60F780BDCDE}"/>
    <dgm:cxn modelId="{77842643-1B66-4561-B974-D3C335E78618}" type="presOf" srcId="{B625EFD5-9BBC-444C-9E20-0172280E67EA}" destId="{9119FB33-1830-4176-83F6-A02162212B84}" srcOrd="1" destOrd="0" presId="urn:microsoft.com/office/officeart/2005/8/layout/list1"/>
    <dgm:cxn modelId="{7E5DD57A-BE66-45ED-9EDD-1F471D8566C6}" type="presOf" srcId="{EAECD427-1DCB-4CF6-AF6E-64A50F5FB8DB}" destId="{91BCC441-7E57-45C4-B957-A755F8BE277B}" srcOrd="0" destOrd="0" presId="urn:microsoft.com/office/officeart/2005/8/layout/list1"/>
    <dgm:cxn modelId="{2B8E0739-A4C3-4473-9276-3AF6C506B9C8}" type="presOf" srcId="{B625EFD5-9BBC-444C-9E20-0172280E67EA}" destId="{2B201EA0-3501-4AE9-8FCF-B5B3C9323853}" srcOrd="0" destOrd="0" presId="urn:microsoft.com/office/officeart/2005/8/layout/list1"/>
    <dgm:cxn modelId="{CE496ACF-DC14-4C95-B5A9-13A0643A5494}" srcId="{195D44A5-0C40-41CC-9642-A868CCE39420}" destId="{613CEABB-4B0A-4A2D-AA41-D36BC683F788}" srcOrd="2" destOrd="0" parTransId="{74E57CBE-7C9D-4B7F-88F1-7BC7D32BA4FC}" sibTransId="{07FC3492-FC13-44CD-AC10-AD934FC836C0}"/>
    <dgm:cxn modelId="{F876040A-3A24-447D-AE55-5E93FA89B2B2}" type="presOf" srcId="{A9C2719A-2F4A-43CD-BCBA-A17D1B6B4498}" destId="{4DDEEC37-830A-4774-BDB3-5B216F2DD72E}" srcOrd="1" destOrd="0" presId="urn:microsoft.com/office/officeart/2005/8/layout/list1"/>
    <dgm:cxn modelId="{8266ACA2-46CB-4425-AB91-D0F44A5FA62B}" type="presOf" srcId="{613CEABB-4B0A-4A2D-AA41-D36BC683F788}" destId="{B0FF8F85-4192-436D-8EE7-5174C94619DA}" srcOrd="0" destOrd="0" presId="urn:microsoft.com/office/officeart/2005/8/layout/list1"/>
    <dgm:cxn modelId="{774B6556-53FD-450D-A044-EF340159D045}" srcId="{195D44A5-0C40-41CC-9642-A868CCE39420}" destId="{B625EFD5-9BBC-444C-9E20-0172280E67EA}" srcOrd="4" destOrd="0" parTransId="{19012FDD-5085-462A-B6D2-BFC494EAF989}" sibTransId="{7B72D320-8D5E-4574-B05D-54FA65F54CA4}"/>
    <dgm:cxn modelId="{53AA6CC9-0B25-4DC7-BEAE-338DF51537DF}" type="presOf" srcId="{613CEABB-4B0A-4A2D-AA41-D36BC683F788}" destId="{75520B8D-4E94-4CBF-AD0B-A70D73668F5A}" srcOrd="1" destOrd="0" presId="urn:microsoft.com/office/officeart/2005/8/layout/list1"/>
    <dgm:cxn modelId="{542FAB8E-E51A-436F-B73D-A11BF4EA6FA5}" srcId="{195D44A5-0C40-41CC-9642-A868CCE39420}" destId="{EAECD427-1DCB-4CF6-AF6E-64A50F5FB8DB}" srcOrd="0" destOrd="0" parTransId="{7D0A137B-CB50-4608-962E-AC71B9C9E8EA}" sibTransId="{C29D5AA9-6CC4-4713-8DF4-066AFC28F0A5}"/>
    <dgm:cxn modelId="{ABF77FA5-C4E5-4222-88EE-4C49C203D108}" type="presOf" srcId="{EAECD427-1DCB-4CF6-AF6E-64A50F5FB8DB}" destId="{7C4E4729-DF3F-4E16-814C-F280B3524629}" srcOrd="1" destOrd="0" presId="urn:microsoft.com/office/officeart/2005/8/layout/list1"/>
    <dgm:cxn modelId="{448E1D50-1A2E-46CC-AB74-0B0A23E07BFB}" type="presParOf" srcId="{C8048E5A-71C2-4BE8-8B5D-51708A355227}" destId="{614FED91-41D3-4AA1-A5F2-CC5BCC4CC78D}" srcOrd="0" destOrd="0" presId="urn:microsoft.com/office/officeart/2005/8/layout/list1"/>
    <dgm:cxn modelId="{4A278FD9-E82E-4ED0-B9A9-A9ED3E7C1DAA}" type="presParOf" srcId="{614FED91-41D3-4AA1-A5F2-CC5BCC4CC78D}" destId="{91BCC441-7E57-45C4-B957-A755F8BE277B}" srcOrd="0" destOrd="0" presId="urn:microsoft.com/office/officeart/2005/8/layout/list1"/>
    <dgm:cxn modelId="{6D389C49-C497-4046-BFD1-8173250C6A46}" type="presParOf" srcId="{614FED91-41D3-4AA1-A5F2-CC5BCC4CC78D}" destId="{7C4E4729-DF3F-4E16-814C-F280B3524629}" srcOrd="1" destOrd="0" presId="urn:microsoft.com/office/officeart/2005/8/layout/list1"/>
    <dgm:cxn modelId="{856904B3-3715-456F-9157-02D868F9A0DB}" type="presParOf" srcId="{C8048E5A-71C2-4BE8-8B5D-51708A355227}" destId="{302D216E-4C85-4C64-941C-5F9A98A95FEF}" srcOrd="1" destOrd="0" presId="urn:microsoft.com/office/officeart/2005/8/layout/list1"/>
    <dgm:cxn modelId="{94135F5D-ABA2-46A5-B5F4-EB4524983A02}" type="presParOf" srcId="{C8048E5A-71C2-4BE8-8B5D-51708A355227}" destId="{56FD5649-1A9E-4935-82DE-4B1BEE8E8334}" srcOrd="2" destOrd="0" presId="urn:microsoft.com/office/officeart/2005/8/layout/list1"/>
    <dgm:cxn modelId="{C655A3E4-DFD6-45EB-AD33-8855415A946F}" type="presParOf" srcId="{C8048E5A-71C2-4BE8-8B5D-51708A355227}" destId="{8D6BD127-6015-4E97-A8FB-287420200F0F}" srcOrd="3" destOrd="0" presId="urn:microsoft.com/office/officeart/2005/8/layout/list1"/>
    <dgm:cxn modelId="{1F1F38C0-8C11-4621-8B50-1650D1A6D505}" type="presParOf" srcId="{C8048E5A-71C2-4BE8-8B5D-51708A355227}" destId="{35B4F375-EEAD-4744-B2F5-D809845725E1}" srcOrd="4" destOrd="0" presId="urn:microsoft.com/office/officeart/2005/8/layout/list1"/>
    <dgm:cxn modelId="{C3A1E144-DB91-439A-9516-F9F29993A66E}" type="presParOf" srcId="{35B4F375-EEAD-4744-B2F5-D809845725E1}" destId="{F3E756C6-3B38-42EC-80E9-35CBA73E69FA}" srcOrd="0" destOrd="0" presId="urn:microsoft.com/office/officeart/2005/8/layout/list1"/>
    <dgm:cxn modelId="{90649F69-5B6E-41E0-AF30-E266000FD8BB}" type="presParOf" srcId="{35B4F375-EEAD-4744-B2F5-D809845725E1}" destId="{AF1677A3-52E0-4136-BE6B-F826787A5828}" srcOrd="1" destOrd="0" presId="urn:microsoft.com/office/officeart/2005/8/layout/list1"/>
    <dgm:cxn modelId="{265012CA-8003-423B-A8FA-0A3FADA8F8FC}" type="presParOf" srcId="{C8048E5A-71C2-4BE8-8B5D-51708A355227}" destId="{E70ADA16-7CC2-4D41-8A10-064C2921A204}" srcOrd="5" destOrd="0" presId="urn:microsoft.com/office/officeart/2005/8/layout/list1"/>
    <dgm:cxn modelId="{AFCD0997-E771-4B02-9B96-0534E848B608}" type="presParOf" srcId="{C8048E5A-71C2-4BE8-8B5D-51708A355227}" destId="{F91D49FB-CACF-4863-B650-8217F96E3E78}" srcOrd="6" destOrd="0" presId="urn:microsoft.com/office/officeart/2005/8/layout/list1"/>
    <dgm:cxn modelId="{AB158E77-1B92-4AD7-85FF-5C0C5BFEA4A4}" type="presParOf" srcId="{C8048E5A-71C2-4BE8-8B5D-51708A355227}" destId="{140CCDBA-E0CB-44E7-B628-2DAC879F5D1F}" srcOrd="7" destOrd="0" presId="urn:microsoft.com/office/officeart/2005/8/layout/list1"/>
    <dgm:cxn modelId="{196F8CB4-667D-4716-908A-49A71458EC5C}" type="presParOf" srcId="{C8048E5A-71C2-4BE8-8B5D-51708A355227}" destId="{162EC6AA-44ED-49FA-B1B5-95261CCE8D07}" srcOrd="8" destOrd="0" presId="urn:microsoft.com/office/officeart/2005/8/layout/list1"/>
    <dgm:cxn modelId="{6E7B53BA-595C-4049-AD72-7743D4E4A54A}" type="presParOf" srcId="{162EC6AA-44ED-49FA-B1B5-95261CCE8D07}" destId="{B0FF8F85-4192-436D-8EE7-5174C94619DA}" srcOrd="0" destOrd="0" presId="urn:microsoft.com/office/officeart/2005/8/layout/list1"/>
    <dgm:cxn modelId="{6F2469B5-B13D-458E-82BC-ECF278016D82}" type="presParOf" srcId="{162EC6AA-44ED-49FA-B1B5-95261CCE8D07}" destId="{75520B8D-4E94-4CBF-AD0B-A70D73668F5A}" srcOrd="1" destOrd="0" presId="urn:microsoft.com/office/officeart/2005/8/layout/list1"/>
    <dgm:cxn modelId="{7141D9BF-5335-4E81-ABAD-F0EC9C8E7605}" type="presParOf" srcId="{C8048E5A-71C2-4BE8-8B5D-51708A355227}" destId="{64130CA7-7D56-4EBA-94D3-1C851CF060B9}" srcOrd="9" destOrd="0" presId="urn:microsoft.com/office/officeart/2005/8/layout/list1"/>
    <dgm:cxn modelId="{F5CDC09C-A959-4E0D-993D-812F2B94DACB}" type="presParOf" srcId="{C8048E5A-71C2-4BE8-8B5D-51708A355227}" destId="{A3E2E3AA-C836-4C2D-83F4-EBBC0F6E8E47}" srcOrd="10" destOrd="0" presId="urn:microsoft.com/office/officeart/2005/8/layout/list1"/>
    <dgm:cxn modelId="{B84CF97D-BF5F-4A90-AD93-20B1B3951699}" type="presParOf" srcId="{C8048E5A-71C2-4BE8-8B5D-51708A355227}" destId="{A4E970C7-1FC2-4716-BDAE-14AF14C17B62}" srcOrd="11" destOrd="0" presId="urn:microsoft.com/office/officeart/2005/8/layout/list1"/>
    <dgm:cxn modelId="{6ED43D0E-9D02-4C33-B3BA-BA7124B9CB42}" type="presParOf" srcId="{C8048E5A-71C2-4BE8-8B5D-51708A355227}" destId="{556B337B-6385-4421-BA6F-4FD4CBF71115}" srcOrd="12" destOrd="0" presId="urn:microsoft.com/office/officeart/2005/8/layout/list1"/>
    <dgm:cxn modelId="{441427C8-46BA-4514-8993-B93A0AF5158A}" type="presParOf" srcId="{556B337B-6385-4421-BA6F-4FD4CBF71115}" destId="{3A9CC517-8956-4AB8-9FC0-3291227FFA62}" srcOrd="0" destOrd="0" presId="urn:microsoft.com/office/officeart/2005/8/layout/list1"/>
    <dgm:cxn modelId="{C5FF4CFB-B6C9-43E6-A475-CF0DCCE68429}" type="presParOf" srcId="{556B337B-6385-4421-BA6F-4FD4CBF71115}" destId="{4DDEEC37-830A-4774-BDB3-5B216F2DD72E}" srcOrd="1" destOrd="0" presId="urn:microsoft.com/office/officeart/2005/8/layout/list1"/>
    <dgm:cxn modelId="{4F53F1DD-28C2-40AF-9BAA-41E54C7D7D63}" type="presParOf" srcId="{C8048E5A-71C2-4BE8-8B5D-51708A355227}" destId="{4ACFA8CE-6EE3-43A6-86D3-3B55AC880136}" srcOrd="13" destOrd="0" presId="urn:microsoft.com/office/officeart/2005/8/layout/list1"/>
    <dgm:cxn modelId="{D27129FE-E765-48EA-946B-4A91312BF402}" type="presParOf" srcId="{C8048E5A-71C2-4BE8-8B5D-51708A355227}" destId="{B3FA5A40-8C2A-432C-848F-C82C5F24C54C}" srcOrd="14" destOrd="0" presId="urn:microsoft.com/office/officeart/2005/8/layout/list1"/>
    <dgm:cxn modelId="{E2A91303-B29E-4D5D-972A-646A23862E5B}" type="presParOf" srcId="{C8048E5A-71C2-4BE8-8B5D-51708A355227}" destId="{4B30B1E5-AD72-43A6-B02D-C6512C241FEA}" srcOrd="15" destOrd="0" presId="urn:microsoft.com/office/officeart/2005/8/layout/list1"/>
    <dgm:cxn modelId="{CF9045CA-0ABD-43BA-9EFD-CA991983EE2A}" type="presParOf" srcId="{C8048E5A-71C2-4BE8-8B5D-51708A355227}" destId="{4FA0B6EA-04B3-48BE-BAC9-F22979BB4063}" srcOrd="16" destOrd="0" presId="urn:microsoft.com/office/officeart/2005/8/layout/list1"/>
    <dgm:cxn modelId="{5D13544F-CD8F-4D4C-8DE9-9E79C4112572}" type="presParOf" srcId="{4FA0B6EA-04B3-48BE-BAC9-F22979BB4063}" destId="{2B201EA0-3501-4AE9-8FCF-B5B3C9323853}" srcOrd="0" destOrd="0" presId="urn:microsoft.com/office/officeart/2005/8/layout/list1"/>
    <dgm:cxn modelId="{2D5E0372-7CA3-40A8-A6C3-84A22FB8BAF2}" type="presParOf" srcId="{4FA0B6EA-04B3-48BE-BAC9-F22979BB4063}" destId="{9119FB33-1830-4176-83F6-A02162212B84}" srcOrd="1" destOrd="0" presId="urn:microsoft.com/office/officeart/2005/8/layout/list1"/>
    <dgm:cxn modelId="{47F36217-621A-479A-86F5-B9E26F207328}" type="presParOf" srcId="{C8048E5A-71C2-4BE8-8B5D-51708A355227}" destId="{9849D5FE-D574-4493-B790-0E8FD0DC4E45}" srcOrd="17" destOrd="0" presId="urn:microsoft.com/office/officeart/2005/8/layout/list1"/>
    <dgm:cxn modelId="{5BEC0618-728C-4E89-B4E7-D684A23F9C71}" type="presParOf" srcId="{C8048E5A-71C2-4BE8-8B5D-51708A355227}" destId="{93504F93-B32C-4A25-9B26-CE446C05EED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70A91A-8627-4011-9168-CD20475E6AA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91B074-E35C-4C2D-97C2-6EFD4DDD617D}">
      <dgm:prSet phldrT="[Текст]"/>
      <dgm:spPr/>
      <dgm:t>
        <a:bodyPr/>
        <a:lstStyle/>
        <a:p>
          <a:r>
            <a:rPr lang="ru-RU" dirty="0" smtClean="0"/>
            <a:t>Текст краткой презентации</a:t>
          </a:r>
          <a:endParaRPr lang="ru-RU" dirty="0"/>
        </a:p>
      </dgm:t>
    </dgm:pt>
    <dgm:pt modelId="{1340A782-427B-4F01-B488-977D6D6393C0}" type="parTrans" cxnId="{665EBFBA-A4F0-478F-8713-4ED309B64260}">
      <dgm:prSet/>
      <dgm:spPr/>
      <dgm:t>
        <a:bodyPr/>
        <a:lstStyle/>
        <a:p>
          <a:endParaRPr lang="ru-RU"/>
        </a:p>
      </dgm:t>
    </dgm:pt>
    <dgm:pt modelId="{61BFD263-7EEA-4C7E-9573-6D92838321C5}" type="sibTrans" cxnId="{665EBFBA-A4F0-478F-8713-4ED309B64260}">
      <dgm:prSet/>
      <dgm:spPr/>
      <dgm:t>
        <a:bodyPr/>
        <a:lstStyle/>
        <a:p>
          <a:endParaRPr lang="ru-RU"/>
        </a:p>
      </dgm:t>
    </dgm:pt>
    <dgm:pt modelId="{93F9DA30-37C9-41A3-9B71-0B460D67C921}">
      <dgm:prSet phldrT="[Текст]"/>
      <dgm:spPr/>
      <dgm:t>
        <a:bodyPr/>
        <a:lstStyle/>
        <a:p>
          <a:r>
            <a:rPr lang="ru-RU" dirty="0" smtClean="0"/>
            <a:t>Ориентирован на родителей</a:t>
          </a:r>
          <a:endParaRPr lang="ru-RU" dirty="0"/>
        </a:p>
      </dgm:t>
    </dgm:pt>
    <dgm:pt modelId="{BC8D6292-4D95-4D4F-A8F7-BDEF1135A436}" type="parTrans" cxnId="{6FF38650-46B5-437E-851C-28F7EA25C3FB}">
      <dgm:prSet/>
      <dgm:spPr/>
      <dgm:t>
        <a:bodyPr/>
        <a:lstStyle/>
        <a:p>
          <a:endParaRPr lang="ru-RU"/>
        </a:p>
      </dgm:t>
    </dgm:pt>
    <dgm:pt modelId="{BF1C1FA9-6EF3-4700-B892-4867ED015433}" type="sibTrans" cxnId="{6FF38650-46B5-437E-851C-28F7EA25C3FB}">
      <dgm:prSet/>
      <dgm:spPr/>
      <dgm:t>
        <a:bodyPr/>
        <a:lstStyle/>
        <a:p>
          <a:endParaRPr lang="ru-RU"/>
        </a:p>
      </dgm:t>
    </dgm:pt>
    <dgm:pt modelId="{81843D99-85F7-4952-8D41-ABA6B4B9368A}">
      <dgm:prSet phldrT="[Текст]"/>
      <dgm:spPr/>
      <dgm:t>
        <a:bodyPr/>
        <a:lstStyle/>
        <a:p>
          <a:r>
            <a:rPr lang="ru-RU" dirty="0" smtClean="0"/>
            <a:t>Доступен для ознакомления</a:t>
          </a:r>
          <a:endParaRPr lang="ru-RU" dirty="0"/>
        </a:p>
      </dgm:t>
    </dgm:pt>
    <dgm:pt modelId="{0D6907A3-93F8-4C76-BD29-570FCEE308BD}" type="parTrans" cxnId="{3C4EFDE2-78C5-4F41-95DD-A94DC744AEC9}">
      <dgm:prSet/>
      <dgm:spPr/>
      <dgm:t>
        <a:bodyPr/>
        <a:lstStyle/>
        <a:p>
          <a:endParaRPr lang="ru-RU"/>
        </a:p>
      </dgm:t>
    </dgm:pt>
    <dgm:pt modelId="{1C098407-7E07-4E29-9621-508C1C315F64}" type="sibTrans" cxnId="{3C4EFDE2-78C5-4F41-95DD-A94DC744AEC9}">
      <dgm:prSet/>
      <dgm:spPr/>
      <dgm:t>
        <a:bodyPr/>
        <a:lstStyle/>
        <a:p>
          <a:endParaRPr lang="ru-RU"/>
        </a:p>
      </dgm:t>
    </dgm:pt>
    <dgm:pt modelId="{12CB2C97-754A-437A-A53D-89163ADDDB2D}" type="pres">
      <dgm:prSet presAssocID="{5E70A91A-8627-4011-9168-CD20475E6A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800224-D957-454B-8E54-35CA5DFA36CD}" type="pres">
      <dgm:prSet presAssocID="{E691B074-E35C-4C2D-97C2-6EFD4DDD617D}" presName="composite" presStyleCnt="0"/>
      <dgm:spPr/>
    </dgm:pt>
    <dgm:pt modelId="{2B5E72F1-9953-46CC-A9FF-D3922456DC6B}" type="pres">
      <dgm:prSet presAssocID="{E691B074-E35C-4C2D-97C2-6EFD4DDD617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0F589-B360-406B-9E0B-5A50EE39079F}" type="pres">
      <dgm:prSet presAssocID="{E691B074-E35C-4C2D-97C2-6EFD4DDD617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F85EC1-28EB-4162-AD8D-F28B7E2B8BD9}" type="presOf" srcId="{5E70A91A-8627-4011-9168-CD20475E6AAC}" destId="{12CB2C97-754A-437A-A53D-89163ADDDB2D}" srcOrd="0" destOrd="0" presId="urn:microsoft.com/office/officeart/2005/8/layout/hList1"/>
    <dgm:cxn modelId="{49DE7E61-E6A1-4674-A36C-CDB201B4427A}" type="presOf" srcId="{81843D99-85F7-4952-8D41-ABA6B4B9368A}" destId="{E9D0F589-B360-406B-9E0B-5A50EE39079F}" srcOrd="0" destOrd="1" presId="urn:microsoft.com/office/officeart/2005/8/layout/hList1"/>
    <dgm:cxn modelId="{6FF38650-46B5-437E-851C-28F7EA25C3FB}" srcId="{E691B074-E35C-4C2D-97C2-6EFD4DDD617D}" destId="{93F9DA30-37C9-41A3-9B71-0B460D67C921}" srcOrd="0" destOrd="0" parTransId="{BC8D6292-4D95-4D4F-A8F7-BDEF1135A436}" sibTransId="{BF1C1FA9-6EF3-4700-B892-4867ED015433}"/>
    <dgm:cxn modelId="{2CC0CE58-FA2A-4D14-9FF9-85AD2B55361F}" type="presOf" srcId="{93F9DA30-37C9-41A3-9B71-0B460D67C921}" destId="{E9D0F589-B360-406B-9E0B-5A50EE39079F}" srcOrd="0" destOrd="0" presId="urn:microsoft.com/office/officeart/2005/8/layout/hList1"/>
    <dgm:cxn modelId="{665EBFBA-A4F0-478F-8713-4ED309B64260}" srcId="{5E70A91A-8627-4011-9168-CD20475E6AAC}" destId="{E691B074-E35C-4C2D-97C2-6EFD4DDD617D}" srcOrd="0" destOrd="0" parTransId="{1340A782-427B-4F01-B488-977D6D6393C0}" sibTransId="{61BFD263-7EEA-4C7E-9573-6D92838321C5}"/>
    <dgm:cxn modelId="{9C9EAB65-BD3E-4B93-A881-70987843E77D}" type="presOf" srcId="{E691B074-E35C-4C2D-97C2-6EFD4DDD617D}" destId="{2B5E72F1-9953-46CC-A9FF-D3922456DC6B}" srcOrd="0" destOrd="0" presId="urn:microsoft.com/office/officeart/2005/8/layout/hList1"/>
    <dgm:cxn modelId="{3C4EFDE2-78C5-4F41-95DD-A94DC744AEC9}" srcId="{E691B074-E35C-4C2D-97C2-6EFD4DDD617D}" destId="{81843D99-85F7-4952-8D41-ABA6B4B9368A}" srcOrd="1" destOrd="0" parTransId="{0D6907A3-93F8-4C76-BD29-570FCEE308BD}" sibTransId="{1C098407-7E07-4E29-9621-508C1C315F64}"/>
    <dgm:cxn modelId="{DCDAF3B0-DC60-401A-B228-78C9862A5BD3}" type="presParOf" srcId="{12CB2C97-754A-437A-A53D-89163ADDDB2D}" destId="{EB800224-D957-454B-8E54-35CA5DFA36CD}" srcOrd="0" destOrd="0" presId="urn:microsoft.com/office/officeart/2005/8/layout/hList1"/>
    <dgm:cxn modelId="{C0C31604-373A-4577-A03B-6B2F379048B0}" type="presParOf" srcId="{EB800224-D957-454B-8E54-35CA5DFA36CD}" destId="{2B5E72F1-9953-46CC-A9FF-D3922456DC6B}" srcOrd="0" destOrd="0" presId="urn:microsoft.com/office/officeart/2005/8/layout/hList1"/>
    <dgm:cxn modelId="{BA815BF6-614F-4F8C-98CA-F4ED69A1B0FD}" type="presParOf" srcId="{EB800224-D957-454B-8E54-35CA5DFA36CD}" destId="{E9D0F589-B360-406B-9E0B-5A50EE3907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DC03C3-0207-471E-8A74-7AD71CD16C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545724-C8CE-45B2-865A-2170333DAF23}">
      <dgm:prSet phldrT="[Текст]" custT="1"/>
      <dgm:spPr/>
      <dgm:t>
        <a:bodyPr/>
        <a:lstStyle/>
        <a:p>
          <a:r>
            <a:rPr lang="ru-RU" sz="2000" dirty="0" smtClean="0"/>
            <a:t>поддержка разнообразия детства</a:t>
          </a:r>
          <a:endParaRPr lang="ru-RU" sz="2000" dirty="0"/>
        </a:p>
      </dgm:t>
    </dgm:pt>
    <dgm:pt modelId="{347E07D5-736A-4D66-95DD-A2EE9B5694E0}" type="parTrans" cxnId="{F5DD9804-1EC9-49A9-B00B-082875AB5773}">
      <dgm:prSet/>
      <dgm:spPr/>
      <dgm:t>
        <a:bodyPr/>
        <a:lstStyle/>
        <a:p>
          <a:endParaRPr lang="ru-RU"/>
        </a:p>
      </dgm:t>
    </dgm:pt>
    <dgm:pt modelId="{155E8E17-DC87-4299-8820-6DB6FD0D2114}" type="sibTrans" cxnId="{F5DD9804-1EC9-49A9-B00B-082875AB5773}">
      <dgm:prSet/>
      <dgm:spPr/>
      <dgm:t>
        <a:bodyPr/>
        <a:lstStyle/>
        <a:p>
          <a:endParaRPr lang="ru-RU"/>
        </a:p>
      </dgm:t>
    </dgm:pt>
    <dgm:pt modelId="{7B378A46-D75E-4830-A956-083547BBDF4F}">
      <dgm:prSet phldrT="[Текст]" custT="1"/>
      <dgm:spPr/>
      <dgm:t>
        <a:bodyPr/>
        <a:lstStyle/>
        <a:p>
          <a:r>
            <a:rPr lang="ru-RU" sz="2000" dirty="0" smtClean="0"/>
            <a:t>личностно-развивающий и гуманистический характер взаимодействия взрослых </a:t>
          </a:r>
          <a:endParaRPr lang="ru-RU" sz="2000" dirty="0"/>
        </a:p>
      </dgm:t>
    </dgm:pt>
    <dgm:pt modelId="{75D99541-1B66-4762-A872-FA1F4C5ECF1A}" type="parTrans" cxnId="{20716F36-DC27-4D0F-AED2-B6D3CF194C63}">
      <dgm:prSet/>
      <dgm:spPr/>
      <dgm:t>
        <a:bodyPr/>
        <a:lstStyle/>
        <a:p>
          <a:endParaRPr lang="ru-RU"/>
        </a:p>
      </dgm:t>
    </dgm:pt>
    <dgm:pt modelId="{4A70C9B0-50B7-4799-937A-A97B46AF1743}" type="sibTrans" cxnId="{20716F36-DC27-4D0F-AED2-B6D3CF194C63}">
      <dgm:prSet/>
      <dgm:spPr/>
      <dgm:t>
        <a:bodyPr/>
        <a:lstStyle/>
        <a:p>
          <a:endParaRPr lang="ru-RU"/>
        </a:p>
      </dgm:t>
    </dgm:pt>
    <dgm:pt modelId="{14B7E2F6-CA80-458B-A9D1-EBDF104C88ED}">
      <dgm:prSet phldrT="[Текст]" custT="1"/>
      <dgm:spPr/>
      <dgm:t>
        <a:bodyPr/>
        <a:lstStyle/>
        <a:p>
          <a:r>
            <a:rPr lang="ru-RU" sz="2000" dirty="0" smtClean="0"/>
            <a:t>уважение личности ребенка</a:t>
          </a:r>
          <a:endParaRPr lang="ru-RU" sz="2000" dirty="0"/>
        </a:p>
      </dgm:t>
    </dgm:pt>
    <dgm:pt modelId="{1BFC1C3C-45DC-4D01-BAD8-0BF57C650182}" type="parTrans" cxnId="{8B64FA37-2BEB-4D43-A380-B16143687D72}">
      <dgm:prSet/>
      <dgm:spPr/>
      <dgm:t>
        <a:bodyPr/>
        <a:lstStyle/>
        <a:p>
          <a:endParaRPr lang="ru-RU"/>
        </a:p>
      </dgm:t>
    </dgm:pt>
    <dgm:pt modelId="{F38FA538-4368-4D6E-9457-02C1CC44E079}" type="sibTrans" cxnId="{8B64FA37-2BEB-4D43-A380-B16143687D72}">
      <dgm:prSet/>
      <dgm:spPr/>
      <dgm:t>
        <a:bodyPr/>
        <a:lstStyle/>
        <a:p>
          <a:endParaRPr lang="ru-RU"/>
        </a:p>
      </dgm:t>
    </dgm:pt>
    <dgm:pt modelId="{9E6B61CF-A2E5-451B-A495-7B22BDBB8BD1}">
      <dgm:prSet phldrT="[Текст]" custT="1"/>
      <dgm:spPr/>
      <dgm:t>
        <a:bodyPr/>
        <a:lstStyle/>
        <a:p>
          <a:r>
            <a:rPr lang="ru-RU" sz="2000" dirty="0" smtClean="0"/>
            <a:t>реализация Программы в формах, специфических для детей данной возрастной группы</a:t>
          </a:r>
          <a:endParaRPr lang="ru-RU" sz="2000" dirty="0"/>
        </a:p>
      </dgm:t>
    </dgm:pt>
    <dgm:pt modelId="{1D858183-975D-46C8-A27F-123273E309FE}" type="parTrans" cxnId="{9FA94563-72F5-4006-8D50-08A089CE55D4}">
      <dgm:prSet/>
      <dgm:spPr/>
      <dgm:t>
        <a:bodyPr/>
        <a:lstStyle/>
        <a:p>
          <a:endParaRPr lang="ru-RU"/>
        </a:p>
      </dgm:t>
    </dgm:pt>
    <dgm:pt modelId="{E92D29D6-30C2-4DD3-AD55-FF25C9C3C11D}" type="sibTrans" cxnId="{9FA94563-72F5-4006-8D50-08A089CE55D4}">
      <dgm:prSet/>
      <dgm:spPr/>
      <dgm:t>
        <a:bodyPr/>
        <a:lstStyle/>
        <a:p>
          <a:endParaRPr lang="ru-RU"/>
        </a:p>
      </dgm:t>
    </dgm:pt>
    <dgm:pt modelId="{0C11017F-032E-42D4-9338-5F69BF5231F4}" type="pres">
      <dgm:prSet presAssocID="{A4DC03C3-0207-471E-8A74-7AD71CD16C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046BB5-5972-4BC6-AFBA-6EF0876D884D}" type="pres">
      <dgm:prSet presAssocID="{1A545724-C8CE-45B2-865A-2170333DAF23}" presName="parentLin" presStyleCnt="0"/>
      <dgm:spPr/>
    </dgm:pt>
    <dgm:pt modelId="{382D2AB3-3C75-4A1B-B886-DAA6318E6B91}" type="pres">
      <dgm:prSet presAssocID="{1A545724-C8CE-45B2-865A-2170333DAF2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F009F21-19CC-481B-9882-4EB9D851D913}" type="pres">
      <dgm:prSet presAssocID="{1A545724-C8CE-45B2-865A-2170333DAF23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84C66-2583-4F22-9A68-35BA2340D0A8}" type="pres">
      <dgm:prSet presAssocID="{1A545724-C8CE-45B2-865A-2170333DAF23}" presName="negativeSpace" presStyleCnt="0"/>
      <dgm:spPr/>
    </dgm:pt>
    <dgm:pt modelId="{177407A9-E74C-4981-B481-CAE346FB236D}" type="pres">
      <dgm:prSet presAssocID="{1A545724-C8CE-45B2-865A-2170333DAF23}" presName="childText" presStyleLbl="conFgAcc1" presStyleIdx="0" presStyleCnt="4">
        <dgm:presLayoutVars>
          <dgm:bulletEnabled val="1"/>
        </dgm:presLayoutVars>
      </dgm:prSet>
      <dgm:spPr/>
    </dgm:pt>
    <dgm:pt modelId="{ECD7F17B-79B2-4011-8312-30BEC1434E41}" type="pres">
      <dgm:prSet presAssocID="{155E8E17-DC87-4299-8820-6DB6FD0D2114}" presName="spaceBetweenRectangles" presStyleCnt="0"/>
      <dgm:spPr/>
    </dgm:pt>
    <dgm:pt modelId="{629363C4-C2E6-443F-8C3F-DD148E68216A}" type="pres">
      <dgm:prSet presAssocID="{7B378A46-D75E-4830-A956-083547BBDF4F}" presName="parentLin" presStyleCnt="0"/>
      <dgm:spPr/>
    </dgm:pt>
    <dgm:pt modelId="{E97A3AE2-4332-43B1-A511-F1C4B82C3D7D}" type="pres">
      <dgm:prSet presAssocID="{7B378A46-D75E-4830-A956-083547BBDF4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C29EE93-BB96-4479-A5F6-DAB398EED769}" type="pres">
      <dgm:prSet presAssocID="{7B378A46-D75E-4830-A956-083547BBDF4F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C18BD-B6BD-4BF6-92B1-7604EFDA9504}" type="pres">
      <dgm:prSet presAssocID="{7B378A46-D75E-4830-A956-083547BBDF4F}" presName="negativeSpace" presStyleCnt="0"/>
      <dgm:spPr/>
    </dgm:pt>
    <dgm:pt modelId="{1D7F12CA-3D15-4984-A56C-780594612DA9}" type="pres">
      <dgm:prSet presAssocID="{7B378A46-D75E-4830-A956-083547BBDF4F}" presName="childText" presStyleLbl="conFgAcc1" presStyleIdx="1" presStyleCnt="4">
        <dgm:presLayoutVars>
          <dgm:bulletEnabled val="1"/>
        </dgm:presLayoutVars>
      </dgm:prSet>
      <dgm:spPr/>
    </dgm:pt>
    <dgm:pt modelId="{E61D36FD-3D52-455E-AD5B-8553292A2645}" type="pres">
      <dgm:prSet presAssocID="{4A70C9B0-50B7-4799-937A-A97B46AF1743}" presName="spaceBetweenRectangles" presStyleCnt="0"/>
      <dgm:spPr/>
    </dgm:pt>
    <dgm:pt modelId="{C7AE5241-C8AC-47AC-A80D-6536B9B0A71F}" type="pres">
      <dgm:prSet presAssocID="{14B7E2F6-CA80-458B-A9D1-EBDF104C88ED}" presName="parentLin" presStyleCnt="0"/>
      <dgm:spPr/>
    </dgm:pt>
    <dgm:pt modelId="{19A3C572-3192-4A40-BE47-84680873D106}" type="pres">
      <dgm:prSet presAssocID="{14B7E2F6-CA80-458B-A9D1-EBDF104C88E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8895454-1231-406E-A550-BE46DE73F0B9}" type="pres">
      <dgm:prSet presAssocID="{14B7E2F6-CA80-458B-A9D1-EBDF104C88ED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7C959-5F18-45ED-8F08-3FC0AE770E54}" type="pres">
      <dgm:prSet presAssocID="{14B7E2F6-CA80-458B-A9D1-EBDF104C88ED}" presName="negativeSpace" presStyleCnt="0"/>
      <dgm:spPr/>
    </dgm:pt>
    <dgm:pt modelId="{66136B03-8F09-4B4C-AD59-33CBCF9C3CC3}" type="pres">
      <dgm:prSet presAssocID="{14B7E2F6-CA80-458B-A9D1-EBDF104C88ED}" presName="childText" presStyleLbl="conFgAcc1" presStyleIdx="2" presStyleCnt="4">
        <dgm:presLayoutVars>
          <dgm:bulletEnabled val="1"/>
        </dgm:presLayoutVars>
      </dgm:prSet>
      <dgm:spPr/>
    </dgm:pt>
    <dgm:pt modelId="{42680CD8-084F-4B92-9DDE-BDDDCB14EB2E}" type="pres">
      <dgm:prSet presAssocID="{F38FA538-4368-4D6E-9457-02C1CC44E079}" presName="spaceBetweenRectangles" presStyleCnt="0"/>
      <dgm:spPr/>
    </dgm:pt>
    <dgm:pt modelId="{C5EEC1CF-815D-4563-BA83-9408331791A9}" type="pres">
      <dgm:prSet presAssocID="{9E6B61CF-A2E5-451B-A495-7B22BDBB8BD1}" presName="parentLin" presStyleCnt="0"/>
      <dgm:spPr/>
    </dgm:pt>
    <dgm:pt modelId="{697999B7-C8E6-4A25-B730-80706DD1A6D9}" type="pres">
      <dgm:prSet presAssocID="{9E6B61CF-A2E5-451B-A495-7B22BDBB8BD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7534A92-E34E-4DD0-B763-FDFFBD4190C3}" type="pres">
      <dgm:prSet presAssocID="{9E6B61CF-A2E5-451B-A495-7B22BDBB8BD1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E57A7-12A9-4FCE-B336-546CF8FAAFE2}" type="pres">
      <dgm:prSet presAssocID="{9E6B61CF-A2E5-451B-A495-7B22BDBB8BD1}" presName="negativeSpace" presStyleCnt="0"/>
      <dgm:spPr/>
    </dgm:pt>
    <dgm:pt modelId="{FBED665D-EDA7-49FF-A58A-B0460FCC7212}" type="pres">
      <dgm:prSet presAssocID="{9E6B61CF-A2E5-451B-A495-7B22BDBB8BD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385FCF9-5712-417C-B1BA-AA8AB8520437}" type="presOf" srcId="{14B7E2F6-CA80-458B-A9D1-EBDF104C88ED}" destId="{08895454-1231-406E-A550-BE46DE73F0B9}" srcOrd="1" destOrd="0" presId="urn:microsoft.com/office/officeart/2005/8/layout/list1"/>
    <dgm:cxn modelId="{37B7F0ED-0F06-4FD8-B519-5E77D6F9C18F}" type="presOf" srcId="{14B7E2F6-CA80-458B-A9D1-EBDF104C88ED}" destId="{19A3C572-3192-4A40-BE47-84680873D106}" srcOrd="0" destOrd="0" presId="urn:microsoft.com/office/officeart/2005/8/layout/list1"/>
    <dgm:cxn modelId="{F14A13CE-982C-4241-BF44-F900046BA7F2}" type="presOf" srcId="{7B378A46-D75E-4830-A956-083547BBDF4F}" destId="{1C29EE93-BB96-4479-A5F6-DAB398EED769}" srcOrd="1" destOrd="0" presId="urn:microsoft.com/office/officeart/2005/8/layout/list1"/>
    <dgm:cxn modelId="{F0DDF19A-FBB2-4D5B-B600-206191395586}" type="presOf" srcId="{9E6B61CF-A2E5-451B-A495-7B22BDBB8BD1}" destId="{87534A92-E34E-4DD0-B763-FDFFBD4190C3}" srcOrd="1" destOrd="0" presId="urn:microsoft.com/office/officeart/2005/8/layout/list1"/>
    <dgm:cxn modelId="{0C181578-566A-445A-A0A4-EDBA32AFA71B}" type="presOf" srcId="{7B378A46-D75E-4830-A956-083547BBDF4F}" destId="{E97A3AE2-4332-43B1-A511-F1C4B82C3D7D}" srcOrd="0" destOrd="0" presId="urn:microsoft.com/office/officeart/2005/8/layout/list1"/>
    <dgm:cxn modelId="{8B64FA37-2BEB-4D43-A380-B16143687D72}" srcId="{A4DC03C3-0207-471E-8A74-7AD71CD16CAD}" destId="{14B7E2F6-CA80-458B-A9D1-EBDF104C88ED}" srcOrd="2" destOrd="0" parTransId="{1BFC1C3C-45DC-4D01-BAD8-0BF57C650182}" sibTransId="{F38FA538-4368-4D6E-9457-02C1CC44E079}"/>
    <dgm:cxn modelId="{9FA94563-72F5-4006-8D50-08A089CE55D4}" srcId="{A4DC03C3-0207-471E-8A74-7AD71CD16CAD}" destId="{9E6B61CF-A2E5-451B-A495-7B22BDBB8BD1}" srcOrd="3" destOrd="0" parTransId="{1D858183-975D-46C8-A27F-123273E309FE}" sibTransId="{E92D29D6-30C2-4DD3-AD55-FF25C9C3C11D}"/>
    <dgm:cxn modelId="{20716F36-DC27-4D0F-AED2-B6D3CF194C63}" srcId="{A4DC03C3-0207-471E-8A74-7AD71CD16CAD}" destId="{7B378A46-D75E-4830-A956-083547BBDF4F}" srcOrd="1" destOrd="0" parTransId="{75D99541-1B66-4762-A872-FA1F4C5ECF1A}" sibTransId="{4A70C9B0-50B7-4799-937A-A97B46AF1743}"/>
    <dgm:cxn modelId="{11F57E46-9CE7-4B97-9C92-70CBC369DB8E}" type="presOf" srcId="{A4DC03C3-0207-471E-8A74-7AD71CD16CAD}" destId="{0C11017F-032E-42D4-9338-5F69BF5231F4}" srcOrd="0" destOrd="0" presId="urn:microsoft.com/office/officeart/2005/8/layout/list1"/>
    <dgm:cxn modelId="{F5DD9804-1EC9-49A9-B00B-082875AB5773}" srcId="{A4DC03C3-0207-471E-8A74-7AD71CD16CAD}" destId="{1A545724-C8CE-45B2-865A-2170333DAF23}" srcOrd="0" destOrd="0" parTransId="{347E07D5-736A-4D66-95DD-A2EE9B5694E0}" sibTransId="{155E8E17-DC87-4299-8820-6DB6FD0D2114}"/>
    <dgm:cxn modelId="{D1FA8C89-1A59-4D59-8EC7-16AEADA06975}" type="presOf" srcId="{1A545724-C8CE-45B2-865A-2170333DAF23}" destId="{382D2AB3-3C75-4A1B-B886-DAA6318E6B91}" srcOrd="0" destOrd="0" presId="urn:microsoft.com/office/officeart/2005/8/layout/list1"/>
    <dgm:cxn modelId="{BC7F47B5-4F98-4262-AE57-A3D4365A904D}" type="presOf" srcId="{9E6B61CF-A2E5-451B-A495-7B22BDBB8BD1}" destId="{697999B7-C8E6-4A25-B730-80706DD1A6D9}" srcOrd="0" destOrd="0" presId="urn:microsoft.com/office/officeart/2005/8/layout/list1"/>
    <dgm:cxn modelId="{40FB4B11-B847-410D-B9A3-679EF8535F21}" type="presOf" srcId="{1A545724-C8CE-45B2-865A-2170333DAF23}" destId="{4F009F21-19CC-481B-9882-4EB9D851D913}" srcOrd="1" destOrd="0" presId="urn:microsoft.com/office/officeart/2005/8/layout/list1"/>
    <dgm:cxn modelId="{DD86B8EF-FA3C-4DA0-A14A-33DA505F6F7B}" type="presParOf" srcId="{0C11017F-032E-42D4-9338-5F69BF5231F4}" destId="{15046BB5-5972-4BC6-AFBA-6EF0876D884D}" srcOrd="0" destOrd="0" presId="urn:microsoft.com/office/officeart/2005/8/layout/list1"/>
    <dgm:cxn modelId="{DE64F458-738B-492C-B5A5-B87B021B1600}" type="presParOf" srcId="{15046BB5-5972-4BC6-AFBA-6EF0876D884D}" destId="{382D2AB3-3C75-4A1B-B886-DAA6318E6B91}" srcOrd="0" destOrd="0" presId="urn:microsoft.com/office/officeart/2005/8/layout/list1"/>
    <dgm:cxn modelId="{F1629E52-24AF-48D1-AD9F-B73E1B064AFC}" type="presParOf" srcId="{15046BB5-5972-4BC6-AFBA-6EF0876D884D}" destId="{4F009F21-19CC-481B-9882-4EB9D851D913}" srcOrd="1" destOrd="0" presId="urn:microsoft.com/office/officeart/2005/8/layout/list1"/>
    <dgm:cxn modelId="{2204A1D2-E260-4DB2-AEC6-64468B47DEAA}" type="presParOf" srcId="{0C11017F-032E-42D4-9338-5F69BF5231F4}" destId="{76B84C66-2583-4F22-9A68-35BA2340D0A8}" srcOrd="1" destOrd="0" presId="urn:microsoft.com/office/officeart/2005/8/layout/list1"/>
    <dgm:cxn modelId="{06541CD3-1E86-46F6-BCE7-23863B1335E6}" type="presParOf" srcId="{0C11017F-032E-42D4-9338-5F69BF5231F4}" destId="{177407A9-E74C-4981-B481-CAE346FB236D}" srcOrd="2" destOrd="0" presId="urn:microsoft.com/office/officeart/2005/8/layout/list1"/>
    <dgm:cxn modelId="{C8FDB0DC-61A1-4A79-B3D9-4A7F0688213E}" type="presParOf" srcId="{0C11017F-032E-42D4-9338-5F69BF5231F4}" destId="{ECD7F17B-79B2-4011-8312-30BEC1434E41}" srcOrd="3" destOrd="0" presId="urn:microsoft.com/office/officeart/2005/8/layout/list1"/>
    <dgm:cxn modelId="{A5A6572F-7F1C-495C-AF11-4EA6E65C4F1A}" type="presParOf" srcId="{0C11017F-032E-42D4-9338-5F69BF5231F4}" destId="{629363C4-C2E6-443F-8C3F-DD148E68216A}" srcOrd="4" destOrd="0" presId="urn:microsoft.com/office/officeart/2005/8/layout/list1"/>
    <dgm:cxn modelId="{EACFC7D0-43F1-40FE-BE52-292F786D235D}" type="presParOf" srcId="{629363C4-C2E6-443F-8C3F-DD148E68216A}" destId="{E97A3AE2-4332-43B1-A511-F1C4B82C3D7D}" srcOrd="0" destOrd="0" presId="urn:microsoft.com/office/officeart/2005/8/layout/list1"/>
    <dgm:cxn modelId="{A15310BA-4247-42F8-986D-1CD1190D9DB4}" type="presParOf" srcId="{629363C4-C2E6-443F-8C3F-DD148E68216A}" destId="{1C29EE93-BB96-4479-A5F6-DAB398EED769}" srcOrd="1" destOrd="0" presId="urn:microsoft.com/office/officeart/2005/8/layout/list1"/>
    <dgm:cxn modelId="{8166020D-BA49-43FF-9B19-DDD763DC4A0D}" type="presParOf" srcId="{0C11017F-032E-42D4-9338-5F69BF5231F4}" destId="{BB6C18BD-B6BD-4BF6-92B1-7604EFDA9504}" srcOrd="5" destOrd="0" presId="urn:microsoft.com/office/officeart/2005/8/layout/list1"/>
    <dgm:cxn modelId="{D93D836C-4A74-49D0-B1A2-3BE88C598FE1}" type="presParOf" srcId="{0C11017F-032E-42D4-9338-5F69BF5231F4}" destId="{1D7F12CA-3D15-4984-A56C-780594612DA9}" srcOrd="6" destOrd="0" presId="urn:microsoft.com/office/officeart/2005/8/layout/list1"/>
    <dgm:cxn modelId="{70C10F12-32C6-452A-BA09-D7BF08DF71F8}" type="presParOf" srcId="{0C11017F-032E-42D4-9338-5F69BF5231F4}" destId="{E61D36FD-3D52-455E-AD5B-8553292A2645}" srcOrd="7" destOrd="0" presId="urn:microsoft.com/office/officeart/2005/8/layout/list1"/>
    <dgm:cxn modelId="{388FE647-AABC-4AC3-B683-76852DE2C1DE}" type="presParOf" srcId="{0C11017F-032E-42D4-9338-5F69BF5231F4}" destId="{C7AE5241-C8AC-47AC-A80D-6536B9B0A71F}" srcOrd="8" destOrd="0" presId="urn:microsoft.com/office/officeart/2005/8/layout/list1"/>
    <dgm:cxn modelId="{F7D1346F-D510-424D-B050-B7C779B58098}" type="presParOf" srcId="{C7AE5241-C8AC-47AC-A80D-6536B9B0A71F}" destId="{19A3C572-3192-4A40-BE47-84680873D106}" srcOrd="0" destOrd="0" presId="urn:microsoft.com/office/officeart/2005/8/layout/list1"/>
    <dgm:cxn modelId="{ADA7472F-69D0-4D68-8B8F-14EF92220350}" type="presParOf" srcId="{C7AE5241-C8AC-47AC-A80D-6536B9B0A71F}" destId="{08895454-1231-406E-A550-BE46DE73F0B9}" srcOrd="1" destOrd="0" presId="urn:microsoft.com/office/officeart/2005/8/layout/list1"/>
    <dgm:cxn modelId="{B8C77408-939C-4FA5-91A0-0865B80FE558}" type="presParOf" srcId="{0C11017F-032E-42D4-9338-5F69BF5231F4}" destId="{6267C959-5F18-45ED-8F08-3FC0AE770E54}" srcOrd="9" destOrd="0" presId="urn:microsoft.com/office/officeart/2005/8/layout/list1"/>
    <dgm:cxn modelId="{535F68BC-060F-434C-8FD4-A34DF02817AF}" type="presParOf" srcId="{0C11017F-032E-42D4-9338-5F69BF5231F4}" destId="{66136B03-8F09-4B4C-AD59-33CBCF9C3CC3}" srcOrd="10" destOrd="0" presId="urn:microsoft.com/office/officeart/2005/8/layout/list1"/>
    <dgm:cxn modelId="{62A931BF-2E61-4403-A3CC-694A8FE163F9}" type="presParOf" srcId="{0C11017F-032E-42D4-9338-5F69BF5231F4}" destId="{42680CD8-084F-4B92-9DDE-BDDDCB14EB2E}" srcOrd="11" destOrd="0" presId="urn:microsoft.com/office/officeart/2005/8/layout/list1"/>
    <dgm:cxn modelId="{EBCC7405-621C-4F1F-ACDF-D641B80B7599}" type="presParOf" srcId="{0C11017F-032E-42D4-9338-5F69BF5231F4}" destId="{C5EEC1CF-815D-4563-BA83-9408331791A9}" srcOrd="12" destOrd="0" presId="urn:microsoft.com/office/officeart/2005/8/layout/list1"/>
    <dgm:cxn modelId="{E7F6B4B7-F031-42C3-8762-398D5DDEFAA9}" type="presParOf" srcId="{C5EEC1CF-815D-4563-BA83-9408331791A9}" destId="{697999B7-C8E6-4A25-B730-80706DD1A6D9}" srcOrd="0" destOrd="0" presId="urn:microsoft.com/office/officeart/2005/8/layout/list1"/>
    <dgm:cxn modelId="{9DDE7A7D-2398-414E-AA24-F0082C6D4816}" type="presParOf" srcId="{C5EEC1CF-815D-4563-BA83-9408331791A9}" destId="{87534A92-E34E-4DD0-B763-FDFFBD4190C3}" srcOrd="1" destOrd="0" presId="urn:microsoft.com/office/officeart/2005/8/layout/list1"/>
    <dgm:cxn modelId="{9A92FB65-52A0-4BD4-A23F-B0E47957085A}" type="presParOf" srcId="{0C11017F-032E-42D4-9338-5F69BF5231F4}" destId="{C9BE57A7-12A9-4FCE-B336-546CF8FAAFE2}" srcOrd="13" destOrd="0" presId="urn:microsoft.com/office/officeart/2005/8/layout/list1"/>
    <dgm:cxn modelId="{FD8584C5-F93E-4F6A-8067-F779D885E031}" type="presParOf" srcId="{0C11017F-032E-42D4-9338-5F69BF5231F4}" destId="{FBED665D-EDA7-49FF-A58A-B0460FCC721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17DD994-0541-491D-BC72-CC14E283DFA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1DC338-3749-4EB3-93AF-616336003F84}">
      <dgm:prSet phldrT="[Текст]"/>
      <dgm:spPr/>
      <dgm:t>
        <a:bodyPr/>
        <a:lstStyle/>
        <a:p>
          <a:r>
            <a:rPr lang="ru-RU" dirty="0" smtClean="0"/>
            <a:t>Содержание краткой презентации</a:t>
          </a:r>
          <a:endParaRPr lang="ru-RU" dirty="0"/>
        </a:p>
      </dgm:t>
    </dgm:pt>
    <dgm:pt modelId="{69A08B9F-5E42-4887-9A76-794387E413D6}" type="parTrans" cxnId="{EA2A386C-0902-4E6C-B808-453A1CBB0892}">
      <dgm:prSet/>
      <dgm:spPr/>
      <dgm:t>
        <a:bodyPr/>
        <a:lstStyle/>
        <a:p>
          <a:endParaRPr lang="ru-RU"/>
        </a:p>
      </dgm:t>
    </dgm:pt>
    <dgm:pt modelId="{59768543-8456-46BB-A69E-498F851784E9}" type="sibTrans" cxnId="{EA2A386C-0902-4E6C-B808-453A1CBB0892}">
      <dgm:prSet/>
      <dgm:spPr/>
      <dgm:t>
        <a:bodyPr/>
        <a:lstStyle/>
        <a:p>
          <a:endParaRPr lang="ru-RU"/>
        </a:p>
      </dgm:t>
    </dgm:pt>
    <dgm:pt modelId="{6CB2407C-FFD7-413D-AD3D-7EECBCAD37CE}">
      <dgm:prSet phldrT="[Текст]"/>
      <dgm:spPr/>
      <dgm:t>
        <a:bodyPr/>
        <a:lstStyle/>
        <a:p>
          <a:r>
            <a:rPr lang="ru-RU" dirty="0" smtClean="0"/>
            <a:t>Возрастные категории детей, в том числе детей с ОВЗ</a:t>
          </a:r>
          <a:endParaRPr lang="ru-RU" dirty="0"/>
        </a:p>
      </dgm:t>
    </dgm:pt>
    <dgm:pt modelId="{5C2149CB-3768-466D-A45B-7745D9B2A14D}" type="parTrans" cxnId="{7EA0EAAB-631C-464E-8CCF-2260EDD8A65E}">
      <dgm:prSet/>
      <dgm:spPr/>
      <dgm:t>
        <a:bodyPr/>
        <a:lstStyle/>
        <a:p>
          <a:endParaRPr lang="ru-RU"/>
        </a:p>
      </dgm:t>
    </dgm:pt>
    <dgm:pt modelId="{82A907BA-C359-4D77-9A33-54F4B2978FA7}" type="sibTrans" cxnId="{7EA0EAAB-631C-464E-8CCF-2260EDD8A65E}">
      <dgm:prSet/>
      <dgm:spPr/>
      <dgm:t>
        <a:bodyPr/>
        <a:lstStyle/>
        <a:p>
          <a:endParaRPr lang="ru-RU"/>
        </a:p>
      </dgm:t>
    </dgm:pt>
    <dgm:pt modelId="{8900CF98-2809-43A4-AFDE-51A83F6185F9}">
      <dgm:prSet phldrT="[Текст]"/>
      <dgm:spPr/>
      <dgm:t>
        <a:bodyPr/>
        <a:lstStyle/>
        <a:p>
          <a:r>
            <a:rPr lang="ru-RU" dirty="0" smtClean="0"/>
            <a:t>Используемые примерные программы</a:t>
          </a:r>
          <a:endParaRPr lang="ru-RU" dirty="0"/>
        </a:p>
      </dgm:t>
    </dgm:pt>
    <dgm:pt modelId="{793D22A8-4804-4E22-9D79-01E5BB99FA70}" type="parTrans" cxnId="{36D5BF0E-7F1E-4E1E-8F63-FDB55CB36554}">
      <dgm:prSet/>
      <dgm:spPr/>
      <dgm:t>
        <a:bodyPr/>
        <a:lstStyle/>
        <a:p>
          <a:endParaRPr lang="ru-RU"/>
        </a:p>
      </dgm:t>
    </dgm:pt>
    <dgm:pt modelId="{9EA24F56-78F6-4376-8D1F-08D8641A502E}" type="sibTrans" cxnId="{36D5BF0E-7F1E-4E1E-8F63-FDB55CB36554}">
      <dgm:prSet/>
      <dgm:spPr/>
      <dgm:t>
        <a:bodyPr/>
        <a:lstStyle/>
        <a:p>
          <a:endParaRPr lang="ru-RU"/>
        </a:p>
      </dgm:t>
    </dgm:pt>
    <dgm:pt modelId="{DB44FB90-87E3-449E-B114-51F1948ADD92}">
      <dgm:prSet phldrT="[Текст]"/>
      <dgm:spPr/>
      <dgm:t>
        <a:bodyPr/>
        <a:lstStyle/>
        <a:p>
          <a:r>
            <a:rPr lang="ru-RU" dirty="0" smtClean="0"/>
            <a:t>Характеристика взаимодействия с семьями</a:t>
          </a:r>
          <a:endParaRPr lang="ru-RU" dirty="0"/>
        </a:p>
      </dgm:t>
    </dgm:pt>
    <dgm:pt modelId="{B5069544-1A55-4A36-ACAB-8DF872015F36}" type="parTrans" cxnId="{C0248EAD-8534-4E2C-B908-EBEAB0CAED5A}">
      <dgm:prSet/>
      <dgm:spPr/>
      <dgm:t>
        <a:bodyPr/>
        <a:lstStyle/>
        <a:p>
          <a:endParaRPr lang="ru-RU"/>
        </a:p>
      </dgm:t>
    </dgm:pt>
    <dgm:pt modelId="{0991DC95-532A-498E-9A08-B12E42ABE736}" type="sibTrans" cxnId="{C0248EAD-8534-4E2C-B908-EBEAB0CAED5A}">
      <dgm:prSet/>
      <dgm:spPr/>
      <dgm:t>
        <a:bodyPr/>
        <a:lstStyle/>
        <a:p>
          <a:endParaRPr lang="ru-RU"/>
        </a:p>
      </dgm:t>
    </dgm:pt>
    <dgm:pt modelId="{B0BACDE7-0BDC-442A-8F5E-39557BF73933}" type="pres">
      <dgm:prSet presAssocID="{317DD994-0541-491D-BC72-CC14E283DF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6E0852-62C3-4176-953D-3BD411963104}" type="pres">
      <dgm:prSet presAssocID="{091DC338-3749-4EB3-93AF-616336003F84}" presName="root" presStyleCnt="0"/>
      <dgm:spPr/>
    </dgm:pt>
    <dgm:pt modelId="{7FD21B22-F4AC-499D-BB87-19A2A77F0811}" type="pres">
      <dgm:prSet presAssocID="{091DC338-3749-4EB3-93AF-616336003F84}" presName="rootComposite" presStyleCnt="0"/>
      <dgm:spPr/>
    </dgm:pt>
    <dgm:pt modelId="{1E68B621-F116-4DFA-9557-0B31BD646792}" type="pres">
      <dgm:prSet presAssocID="{091DC338-3749-4EB3-93AF-616336003F84}" presName="rootText" presStyleLbl="node1" presStyleIdx="0" presStyleCnt="1" custScaleX="171345"/>
      <dgm:spPr/>
      <dgm:t>
        <a:bodyPr/>
        <a:lstStyle/>
        <a:p>
          <a:endParaRPr lang="ru-RU"/>
        </a:p>
      </dgm:t>
    </dgm:pt>
    <dgm:pt modelId="{BCDED116-9AAE-4588-88B7-4B7F0184B0D4}" type="pres">
      <dgm:prSet presAssocID="{091DC338-3749-4EB3-93AF-616336003F84}" presName="rootConnector" presStyleLbl="node1" presStyleIdx="0" presStyleCnt="1"/>
      <dgm:spPr/>
      <dgm:t>
        <a:bodyPr/>
        <a:lstStyle/>
        <a:p>
          <a:endParaRPr lang="ru-RU"/>
        </a:p>
      </dgm:t>
    </dgm:pt>
    <dgm:pt modelId="{81D84435-1A84-4285-9E21-955335EB7821}" type="pres">
      <dgm:prSet presAssocID="{091DC338-3749-4EB3-93AF-616336003F84}" presName="childShape" presStyleCnt="0"/>
      <dgm:spPr/>
    </dgm:pt>
    <dgm:pt modelId="{2A1FCE00-B1D7-452D-8834-9DF7605B5A88}" type="pres">
      <dgm:prSet presAssocID="{5C2149CB-3768-466D-A45B-7745D9B2A14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D302358B-33D7-40D3-85E6-E15390FDCAB1}" type="pres">
      <dgm:prSet presAssocID="{6CB2407C-FFD7-413D-AD3D-7EECBCAD37CE}" presName="childText" presStyleLbl="bgAcc1" presStyleIdx="0" presStyleCnt="3" custScaleX="171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CFC3C-ED57-4FDC-B004-92AB1964C118}" type="pres">
      <dgm:prSet presAssocID="{793D22A8-4804-4E22-9D79-01E5BB99FA7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C267FD7-FC43-4B9C-A145-5ADD47029C36}" type="pres">
      <dgm:prSet presAssocID="{8900CF98-2809-43A4-AFDE-51A83F6185F9}" presName="childText" presStyleLbl="bgAcc1" presStyleIdx="1" presStyleCnt="3" custScaleX="171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36EEF-A7DA-43D4-933F-F284763C94AA}" type="pres">
      <dgm:prSet presAssocID="{B5069544-1A55-4A36-ACAB-8DF872015F3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43C06A4-6F5F-4B58-ADD1-16E9309013A2}" type="pres">
      <dgm:prSet presAssocID="{DB44FB90-87E3-449E-B114-51F1948ADD92}" presName="childText" presStyleLbl="bgAcc1" presStyleIdx="2" presStyleCnt="3" custScaleX="171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020CAE-060D-463E-BDAB-F870AC83C6F8}" type="presOf" srcId="{DB44FB90-87E3-449E-B114-51F1948ADD92}" destId="{943C06A4-6F5F-4B58-ADD1-16E9309013A2}" srcOrd="0" destOrd="0" presId="urn:microsoft.com/office/officeart/2005/8/layout/hierarchy3"/>
    <dgm:cxn modelId="{EA2A386C-0902-4E6C-B808-453A1CBB0892}" srcId="{317DD994-0541-491D-BC72-CC14E283DFAA}" destId="{091DC338-3749-4EB3-93AF-616336003F84}" srcOrd="0" destOrd="0" parTransId="{69A08B9F-5E42-4887-9A76-794387E413D6}" sibTransId="{59768543-8456-46BB-A69E-498F851784E9}"/>
    <dgm:cxn modelId="{899EE177-08A2-431D-8F02-3E3621C3159B}" type="presOf" srcId="{6CB2407C-FFD7-413D-AD3D-7EECBCAD37CE}" destId="{D302358B-33D7-40D3-85E6-E15390FDCAB1}" srcOrd="0" destOrd="0" presId="urn:microsoft.com/office/officeart/2005/8/layout/hierarchy3"/>
    <dgm:cxn modelId="{21DCB69A-1C36-42B7-B832-5E919D88A3BF}" type="presOf" srcId="{317DD994-0541-491D-BC72-CC14E283DFAA}" destId="{B0BACDE7-0BDC-442A-8F5E-39557BF73933}" srcOrd="0" destOrd="0" presId="urn:microsoft.com/office/officeart/2005/8/layout/hierarchy3"/>
    <dgm:cxn modelId="{36D5BF0E-7F1E-4E1E-8F63-FDB55CB36554}" srcId="{091DC338-3749-4EB3-93AF-616336003F84}" destId="{8900CF98-2809-43A4-AFDE-51A83F6185F9}" srcOrd="1" destOrd="0" parTransId="{793D22A8-4804-4E22-9D79-01E5BB99FA70}" sibTransId="{9EA24F56-78F6-4376-8D1F-08D8641A502E}"/>
    <dgm:cxn modelId="{12B6F952-5407-46C1-AC97-9036398FF9C4}" type="presOf" srcId="{8900CF98-2809-43A4-AFDE-51A83F6185F9}" destId="{AC267FD7-FC43-4B9C-A145-5ADD47029C36}" srcOrd="0" destOrd="0" presId="urn:microsoft.com/office/officeart/2005/8/layout/hierarchy3"/>
    <dgm:cxn modelId="{8B7AC0C3-81BF-45F6-AA67-823CA169748D}" type="presOf" srcId="{091DC338-3749-4EB3-93AF-616336003F84}" destId="{BCDED116-9AAE-4588-88B7-4B7F0184B0D4}" srcOrd="1" destOrd="0" presId="urn:microsoft.com/office/officeart/2005/8/layout/hierarchy3"/>
    <dgm:cxn modelId="{7EA0EAAB-631C-464E-8CCF-2260EDD8A65E}" srcId="{091DC338-3749-4EB3-93AF-616336003F84}" destId="{6CB2407C-FFD7-413D-AD3D-7EECBCAD37CE}" srcOrd="0" destOrd="0" parTransId="{5C2149CB-3768-466D-A45B-7745D9B2A14D}" sibTransId="{82A907BA-C359-4D77-9A33-54F4B2978FA7}"/>
    <dgm:cxn modelId="{FDB0CA07-C23F-444C-B565-CC7BD5198FC3}" type="presOf" srcId="{B5069544-1A55-4A36-ACAB-8DF872015F36}" destId="{A9B36EEF-A7DA-43D4-933F-F284763C94AA}" srcOrd="0" destOrd="0" presId="urn:microsoft.com/office/officeart/2005/8/layout/hierarchy3"/>
    <dgm:cxn modelId="{C0248EAD-8534-4E2C-B908-EBEAB0CAED5A}" srcId="{091DC338-3749-4EB3-93AF-616336003F84}" destId="{DB44FB90-87E3-449E-B114-51F1948ADD92}" srcOrd="2" destOrd="0" parTransId="{B5069544-1A55-4A36-ACAB-8DF872015F36}" sibTransId="{0991DC95-532A-498E-9A08-B12E42ABE736}"/>
    <dgm:cxn modelId="{8E6AF2F9-0789-4913-A72F-6D2A01800D01}" type="presOf" srcId="{091DC338-3749-4EB3-93AF-616336003F84}" destId="{1E68B621-F116-4DFA-9557-0B31BD646792}" srcOrd="0" destOrd="0" presId="urn:microsoft.com/office/officeart/2005/8/layout/hierarchy3"/>
    <dgm:cxn modelId="{EDC9C9C7-8CF6-4825-8E21-EAF0CBCAD183}" type="presOf" srcId="{793D22A8-4804-4E22-9D79-01E5BB99FA70}" destId="{A9CCFC3C-ED57-4FDC-B004-92AB1964C118}" srcOrd="0" destOrd="0" presId="urn:microsoft.com/office/officeart/2005/8/layout/hierarchy3"/>
    <dgm:cxn modelId="{DF5C52EE-8EC1-4156-A280-1071822B6ED7}" type="presOf" srcId="{5C2149CB-3768-466D-A45B-7745D9B2A14D}" destId="{2A1FCE00-B1D7-452D-8834-9DF7605B5A88}" srcOrd="0" destOrd="0" presId="urn:microsoft.com/office/officeart/2005/8/layout/hierarchy3"/>
    <dgm:cxn modelId="{30F3C79E-0ACE-4EF5-BF01-036466BFE37E}" type="presParOf" srcId="{B0BACDE7-0BDC-442A-8F5E-39557BF73933}" destId="{276E0852-62C3-4176-953D-3BD411963104}" srcOrd="0" destOrd="0" presId="urn:microsoft.com/office/officeart/2005/8/layout/hierarchy3"/>
    <dgm:cxn modelId="{719C23E7-82EC-4505-BAC8-CF607CD5DDFC}" type="presParOf" srcId="{276E0852-62C3-4176-953D-3BD411963104}" destId="{7FD21B22-F4AC-499D-BB87-19A2A77F0811}" srcOrd="0" destOrd="0" presId="urn:microsoft.com/office/officeart/2005/8/layout/hierarchy3"/>
    <dgm:cxn modelId="{8FED44FF-4766-40A6-932D-A93EC6A65B50}" type="presParOf" srcId="{7FD21B22-F4AC-499D-BB87-19A2A77F0811}" destId="{1E68B621-F116-4DFA-9557-0B31BD646792}" srcOrd="0" destOrd="0" presId="urn:microsoft.com/office/officeart/2005/8/layout/hierarchy3"/>
    <dgm:cxn modelId="{1F662B52-7E70-4E01-8250-EF4C9BBCC4FF}" type="presParOf" srcId="{7FD21B22-F4AC-499D-BB87-19A2A77F0811}" destId="{BCDED116-9AAE-4588-88B7-4B7F0184B0D4}" srcOrd="1" destOrd="0" presId="urn:microsoft.com/office/officeart/2005/8/layout/hierarchy3"/>
    <dgm:cxn modelId="{F07B1E2B-9713-4A22-8266-BB149D632237}" type="presParOf" srcId="{276E0852-62C3-4176-953D-3BD411963104}" destId="{81D84435-1A84-4285-9E21-955335EB7821}" srcOrd="1" destOrd="0" presId="urn:microsoft.com/office/officeart/2005/8/layout/hierarchy3"/>
    <dgm:cxn modelId="{F2E8543F-BBA8-44AD-8D29-6E9669D6DB1C}" type="presParOf" srcId="{81D84435-1A84-4285-9E21-955335EB7821}" destId="{2A1FCE00-B1D7-452D-8834-9DF7605B5A88}" srcOrd="0" destOrd="0" presId="urn:microsoft.com/office/officeart/2005/8/layout/hierarchy3"/>
    <dgm:cxn modelId="{A43F39F1-5EEE-45D4-8825-1575EA5B63CC}" type="presParOf" srcId="{81D84435-1A84-4285-9E21-955335EB7821}" destId="{D302358B-33D7-40D3-85E6-E15390FDCAB1}" srcOrd="1" destOrd="0" presId="urn:microsoft.com/office/officeart/2005/8/layout/hierarchy3"/>
    <dgm:cxn modelId="{CEEC244C-B5F6-483E-8D62-55827A1AC868}" type="presParOf" srcId="{81D84435-1A84-4285-9E21-955335EB7821}" destId="{A9CCFC3C-ED57-4FDC-B004-92AB1964C118}" srcOrd="2" destOrd="0" presId="urn:microsoft.com/office/officeart/2005/8/layout/hierarchy3"/>
    <dgm:cxn modelId="{7B67573B-015E-42C8-86F1-D8656D33C04B}" type="presParOf" srcId="{81D84435-1A84-4285-9E21-955335EB7821}" destId="{AC267FD7-FC43-4B9C-A145-5ADD47029C36}" srcOrd="3" destOrd="0" presId="urn:microsoft.com/office/officeart/2005/8/layout/hierarchy3"/>
    <dgm:cxn modelId="{2E1C695A-4567-49D6-A32A-BBCBC2949644}" type="presParOf" srcId="{81D84435-1A84-4285-9E21-955335EB7821}" destId="{A9B36EEF-A7DA-43D4-933F-F284763C94AA}" srcOrd="4" destOrd="0" presId="urn:microsoft.com/office/officeart/2005/8/layout/hierarchy3"/>
    <dgm:cxn modelId="{5A5F143B-C6B1-45E3-A5EA-811B5EA3AD68}" type="presParOf" srcId="{81D84435-1A84-4285-9E21-955335EB7821}" destId="{943C06A4-6F5F-4B58-ADD1-16E9309013A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09038BF-8E2A-495C-8519-60A2BD2FB82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02D566E-F01B-483A-93DE-A50FDBE7A73F}">
      <dgm:prSet phldrT="[Текст]" custT="1"/>
      <dgm:spPr/>
      <dgm:t>
        <a:bodyPr/>
        <a:lstStyle/>
        <a:p>
          <a:r>
            <a:rPr lang="ru-RU" sz="1800" dirty="0" smtClean="0"/>
            <a:t>Требования к психолого-педагогическим условиям</a:t>
          </a:r>
          <a:endParaRPr lang="ru-RU" sz="1800" dirty="0"/>
        </a:p>
      </dgm:t>
    </dgm:pt>
    <dgm:pt modelId="{240BE629-D1C5-4478-A8C9-3F855D25C333}" type="parTrans" cxnId="{F93C4124-A3AA-45B7-A79C-191F2D33ED00}">
      <dgm:prSet/>
      <dgm:spPr/>
      <dgm:t>
        <a:bodyPr/>
        <a:lstStyle/>
        <a:p>
          <a:endParaRPr lang="ru-RU"/>
        </a:p>
      </dgm:t>
    </dgm:pt>
    <dgm:pt modelId="{B844FEA2-206A-47B0-8CD0-494DB621AB79}" type="sibTrans" cxnId="{F93C4124-A3AA-45B7-A79C-191F2D33ED00}">
      <dgm:prSet/>
      <dgm:spPr/>
      <dgm:t>
        <a:bodyPr/>
        <a:lstStyle/>
        <a:p>
          <a:endParaRPr lang="ru-RU"/>
        </a:p>
      </dgm:t>
    </dgm:pt>
    <dgm:pt modelId="{EA45A624-9617-46EC-9566-D4C8B84E9471}">
      <dgm:prSet phldrT="[Текст]" custT="1"/>
      <dgm:spPr/>
      <dgm:t>
        <a:bodyPr/>
        <a:lstStyle/>
        <a:p>
          <a:r>
            <a:rPr lang="ru-RU" sz="1800" dirty="0" smtClean="0"/>
            <a:t>Требования к предметно-пространственной среде</a:t>
          </a:r>
          <a:endParaRPr lang="ru-RU" sz="1800" dirty="0"/>
        </a:p>
      </dgm:t>
    </dgm:pt>
    <dgm:pt modelId="{EE87DCFA-AF01-4EEC-B71C-909AB520D94D}" type="parTrans" cxnId="{C4BDEC5B-4D09-45E8-92E4-9200905328B6}">
      <dgm:prSet/>
      <dgm:spPr/>
      <dgm:t>
        <a:bodyPr/>
        <a:lstStyle/>
        <a:p>
          <a:endParaRPr lang="ru-RU"/>
        </a:p>
      </dgm:t>
    </dgm:pt>
    <dgm:pt modelId="{FDBB5E0A-1786-4DD2-9940-ACB501152438}" type="sibTrans" cxnId="{C4BDEC5B-4D09-45E8-92E4-9200905328B6}">
      <dgm:prSet/>
      <dgm:spPr/>
      <dgm:t>
        <a:bodyPr/>
        <a:lstStyle/>
        <a:p>
          <a:endParaRPr lang="ru-RU"/>
        </a:p>
      </dgm:t>
    </dgm:pt>
    <dgm:pt modelId="{2AE7390D-1DD7-4FC5-AFEB-92B60585794A}">
      <dgm:prSet phldrT="[Текст]" custT="1"/>
      <dgm:spPr/>
      <dgm:t>
        <a:bodyPr/>
        <a:lstStyle/>
        <a:p>
          <a:r>
            <a:rPr lang="ru-RU" sz="1800" dirty="0" smtClean="0"/>
            <a:t>Требования к кадровым условиям </a:t>
          </a:r>
          <a:endParaRPr lang="ru-RU" sz="1800" dirty="0"/>
        </a:p>
      </dgm:t>
    </dgm:pt>
    <dgm:pt modelId="{93B5BCA6-721D-4B9A-BCBF-A636228F0A52}" type="parTrans" cxnId="{B5270EF2-AFEF-433A-94A8-DFDC5F187050}">
      <dgm:prSet/>
      <dgm:spPr/>
      <dgm:t>
        <a:bodyPr/>
        <a:lstStyle/>
        <a:p>
          <a:endParaRPr lang="ru-RU"/>
        </a:p>
      </dgm:t>
    </dgm:pt>
    <dgm:pt modelId="{61C156F9-8C11-44D1-A26C-EFE3D8776582}" type="sibTrans" cxnId="{B5270EF2-AFEF-433A-94A8-DFDC5F187050}">
      <dgm:prSet/>
      <dgm:spPr/>
      <dgm:t>
        <a:bodyPr/>
        <a:lstStyle/>
        <a:p>
          <a:endParaRPr lang="ru-RU"/>
        </a:p>
      </dgm:t>
    </dgm:pt>
    <dgm:pt modelId="{6A516C37-B753-468A-B6A9-08C53E0EB66C}">
      <dgm:prSet phldrT="[Текст]" custT="1"/>
      <dgm:spPr/>
      <dgm:t>
        <a:bodyPr/>
        <a:lstStyle/>
        <a:p>
          <a:r>
            <a:rPr lang="ru-RU" sz="1800" dirty="0" smtClean="0"/>
            <a:t>Требования к финансовым условиям</a:t>
          </a:r>
          <a:endParaRPr lang="ru-RU" sz="1800" dirty="0"/>
        </a:p>
      </dgm:t>
    </dgm:pt>
    <dgm:pt modelId="{51D7EE9B-30E4-43F8-81D7-8062CC90495F}" type="parTrans" cxnId="{1B493718-E4D9-489B-8040-249CEA2C91D2}">
      <dgm:prSet/>
      <dgm:spPr/>
      <dgm:t>
        <a:bodyPr/>
        <a:lstStyle/>
        <a:p>
          <a:endParaRPr lang="ru-RU"/>
        </a:p>
      </dgm:t>
    </dgm:pt>
    <dgm:pt modelId="{828C573D-F2C4-48B7-8061-74B4D5AE860E}" type="sibTrans" cxnId="{1B493718-E4D9-489B-8040-249CEA2C91D2}">
      <dgm:prSet/>
      <dgm:spPr/>
      <dgm:t>
        <a:bodyPr/>
        <a:lstStyle/>
        <a:p>
          <a:endParaRPr lang="ru-RU"/>
        </a:p>
      </dgm:t>
    </dgm:pt>
    <dgm:pt modelId="{36D060DE-FBA4-4750-9677-8C422F6B2173}">
      <dgm:prSet phldrT="[Текст]" custT="1"/>
      <dgm:spPr/>
      <dgm:t>
        <a:bodyPr/>
        <a:lstStyle/>
        <a:p>
          <a:r>
            <a:rPr lang="ru-RU" sz="1800" smtClean="0"/>
            <a:t>Требования к материально-техническим условиям</a:t>
          </a:r>
          <a:endParaRPr lang="ru-RU" sz="1800" dirty="0"/>
        </a:p>
      </dgm:t>
    </dgm:pt>
    <dgm:pt modelId="{7223EB30-5A96-4BE1-A4F1-24E121D8B2F0}" type="parTrans" cxnId="{79B578D0-65F1-4879-B427-8C1058FF9903}">
      <dgm:prSet/>
      <dgm:spPr/>
      <dgm:t>
        <a:bodyPr/>
        <a:lstStyle/>
        <a:p>
          <a:endParaRPr lang="ru-RU"/>
        </a:p>
      </dgm:t>
    </dgm:pt>
    <dgm:pt modelId="{2FF3227D-F9A9-426A-BB02-B6E3A41610BA}" type="sibTrans" cxnId="{79B578D0-65F1-4879-B427-8C1058FF9903}">
      <dgm:prSet/>
      <dgm:spPr/>
      <dgm:t>
        <a:bodyPr/>
        <a:lstStyle/>
        <a:p>
          <a:endParaRPr lang="ru-RU"/>
        </a:p>
      </dgm:t>
    </dgm:pt>
    <dgm:pt modelId="{E6786427-29D4-4EBA-8209-F596F9C46A6D}" type="pres">
      <dgm:prSet presAssocID="{E09038BF-8E2A-495C-8519-60A2BD2FB820}" presName="compositeShape" presStyleCnt="0">
        <dgm:presLayoutVars>
          <dgm:chMax val="7"/>
          <dgm:dir/>
          <dgm:resizeHandles val="exact"/>
        </dgm:presLayoutVars>
      </dgm:prSet>
      <dgm:spPr/>
    </dgm:pt>
    <dgm:pt modelId="{69E51DB3-57BE-49AB-8D4F-0DF1D7F198B1}" type="pres">
      <dgm:prSet presAssocID="{E09038BF-8E2A-495C-8519-60A2BD2FB820}" presName="wedge1" presStyleLbl="node1" presStyleIdx="0" presStyleCnt="5" custScaleX="103207" custScaleY="104209" custLinFactNeighborX="-729" custLinFactNeighborY="-603"/>
      <dgm:spPr/>
      <dgm:t>
        <a:bodyPr/>
        <a:lstStyle/>
        <a:p>
          <a:endParaRPr lang="ru-RU"/>
        </a:p>
      </dgm:t>
    </dgm:pt>
    <dgm:pt modelId="{C0344FE6-E69E-44ED-92EE-E6F9C6880E5D}" type="pres">
      <dgm:prSet presAssocID="{E09038BF-8E2A-495C-8519-60A2BD2FB820}" presName="dummy1a" presStyleCnt="0"/>
      <dgm:spPr/>
    </dgm:pt>
    <dgm:pt modelId="{87ADDB90-D921-4B74-8702-E093DF30B283}" type="pres">
      <dgm:prSet presAssocID="{E09038BF-8E2A-495C-8519-60A2BD2FB820}" presName="dummy1b" presStyleCnt="0"/>
      <dgm:spPr/>
    </dgm:pt>
    <dgm:pt modelId="{3E7E4024-A6C7-4A39-88B4-029E614A74D3}" type="pres">
      <dgm:prSet presAssocID="{E09038BF-8E2A-495C-8519-60A2BD2FB82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5F780-F845-4C4A-820E-D8FF846CA56C}" type="pres">
      <dgm:prSet presAssocID="{E09038BF-8E2A-495C-8519-60A2BD2FB820}" presName="wedge2" presStyleLbl="node1" presStyleIdx="1" presStyleCnt="5" custScaleX="103207" custScaleY="104209" custLinFactNeighborX="-729" custLinFactNeighborY="-603"/>
      <dgm:spPr/>
      <dgm:t>
        <a:bodyPr/>
        <a:lstStyle/>
        <a:p>
          <a:endParaRPr lang="ru-RU"/>
        </a:p>
      </dgm:t>
    </dgm:pt>
    <dgm:pt modelId="{FAFA9DF6-E5D0-4DA9-9A40-65514ACB5CE4}" type="pres">
      <dgm:prSet presAssocID="{E09038BF-8E2A-495C-8519-60A2BD2FB820}" presName="dummy2a" presStyleCnt="0"/>
      <dgm:spPr/>
    </dgm:pt>
    <dgm:pt modelId="{2DFED8AE-7048-41A5-BBA8-B1C95A2E8D99}" type="pres">
      <dgm:prSet presAssocID="{E09038BF-8E2A-495C-8519-60A2BD2FB820}" presName="dummy2b" presStyleCnt="0"/>
      <dgm:spPr/>
    </dgm:pt>
    <dgm:pt modelId="{8A2B9910-4B4B-416D-836B-95E91488183A}" type="pres">
      <dgm:prSet presAssocID="{E09038BF-8E2A-495C-8519-60A2BD2FB82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0C105-3B66-4CF9-BD6C-BFFA7164628A}" type="pres">
      <dgm:prSet presAssocID="{E09038BF-8E2A-495C-8519-60A2BD2FB820}" presName="wedge3" presStyleLbl="node1" presStyleIdx="2" presStyleCnt="5" custScaleX="103207" custScaleY="104209" custLinFactNeighborX="-729" custLinFactNeighborY="-603"/>
      <dgm:spPr/>
      <dgm:t>
        <a:bodyPr/>
        <a:lstStyle/>
        <a:p>
          <a:endParaRPr lang="ru-RU"/>
        </a:p>
      </dgm:t>
    </dgm:pt>
    <dgm:pt modelId="{ED7224EA-9B00-4F13-8FC6-8A92E1A74943}" type="pres">
      <dgm:prSet presAssocID="{E09038BF-8E2A-495C-8519-60A2BD2FB820}" presName="dummy3a" presStyleCnt="0"/>
      <dgm:spPr/>
    </dgm:pt>
    <dgm:pt modelId="{55C65540-FE2B-4949-900B-4217E86074C5}" type="pres">
      <dgm:prSet presAssocID="{E09038BF-8E2A-495C-8519-60A2BD2FB820}" presName="dummy3b" presStyleCnt="0"/>
      <dgm:spPr/>
    </dgm:pt>
    <dgm:pt modelId="{0915D905-3456-4AE6-9119-6A9320160671}" type="pres">
      <dgm:prSet presAssocID="{E09038BF-8E2A-495C-8519-60A2BD2FB82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C4546-435C-4447-9062-503C3A90C7EA}" type="pres">
      <dgm:prSet presAssocID="{E09038BF-8E2A-495C-8519-60A2BD2FB820}" presName="wedge4" presStyleLbl="node1" presStyleIdx="3" presStyleCnt="5" custScaleX="103207" custScaleY="104209" custLinFactNeighborX="-729" custLinFactNeighborY="-603"/>
      <dgm:spPr/>
      <dgm:t>
        <a:bodyPr/>
        <a:lstStyle/>
        <a:p>
          <a:endParaRPr lang="ru-RU"/>
        </a:p>
      </dgm:t>
    </dgm:pt>
    <dgm:pt modelId="{9564A864-0C2E-4F9C-A59D-36A0DD8F65AB}" type="pres">
      <dgm:prSet presAssocID="{E09038BF-8E2A-495C-8519-60A2BD2FB820}" presName="dummy4a" presStyleCnt="0"/>
      <dgm:spPr/>
    </dgm:pt>
    <dgm:pt modelId="{974C4AD7-08E4-46E3-A3DE-56DBBDCD29FA}" type="pres">
      <dgm:prSet presAssocID="{E09038BF-8E2A-495C-8519-60A2BD2FB820}" presName="dummy4b" presStyleCnt="0"/>
      <dgm:spPr/>
    </dgm:pt>
    <dgm:pt modelId="{CE3C8CDA-8478-47D7-A923-E5F40D399587}" type="pres">
      <dgm:prSet presAssocID="{E09038BF-8E2A-495C-8519-60A2BD2FB82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8AC6E-D067-4B31-858C-3D42DA44E29D}" type="pres">
      <dgm:prSet presAssocID="{E09038BF-8E2A-495C-8519-60A2BD2FB820}" presName="wedge5" presStyleLbl="node1" presStyleIdx="4" presStyleCnt="5" custScaleX="103207" custScaleY="104209" custLinFactNeighborX="-729" custLinFactNeighborY="-603"/>
      <dgm:spPr/>
      <dgm:t>
        <a:bodyPr/>
        <a:lstStyle/>
        <a:p>
          <a:endParaRPr lang="ru-RU"/>
        </a:p>
      </dgm:t>
    </dgm:pt>
    <dgm:pt modelId="{CC90F1DA-EAA7-479D-97E3-0D18F40407A5}" type="pres">
      <dgm:prSet presAssocID="{E09038BF-8E2A-495C-8519-60A2BD2FB820}" presName="dummy5a" presStyleCnt="0"/>
      <dgm:spPr/>
    </dgm:pt>
    <dgm:pt modelId="{7599BC16-3FD2-47D6-8918-D941464E873C}" type="pres">
      <dgm:prSet presAssocID="{E09038BF-8E2A-495C-8519-60A2BD2FB820}" presName="dummy5b" presStyleCnt="0"/>
      <dgm:spPr/>
    </dgm:pt>
    <dgm:pt modelId="{0102082E-B69B-4C2A-BC74-8CA18B945C07}" type="pres">
      <dgm:prSet presAssocID="{E09038BF-8E2A-495C-8519-60A2BD2FB82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50E58-B461-4357-80DD-7D17A30204D2}" type="pres">
      <dgm:prSet presAssocID="{B844FEA2-206A-47B0-8CD0-494DB621AB79}" presName="arrowWedge1" presStyleLbl="fgSibTrans2D1" presStyleIdx="0" presStyleCnt="5"/>
      <dgm:spPr/>
    </dgm:pt>
    <dgm:pt modelId="{DF4B4461-7B70-41FD-920F-8194DE6F1ECE}" type="pres">
      <dgm:prSet presAssocID="{FDBB5E0A-1786-4DD2-9940-ACB501152438}" presName="arrowWedge2" presStyleLbl="fgSibTrans2D1" presStyleIdx="1" presStyleCnt="5" custLinFactNeighborX="2798" custLinFactNeighborY="1350"/>
      <dgm:spPr/>
    </dgm:pt>
    <dgm:pt modelId="{2BECB659-D703-4624-8C4E-7811FF5346DE}" type="pres">
      <dgm:prSet presAssocID="{828C573D-F2C4-48B7-8061-74B4D5AE860E}" presName="arrowWedge3" presStyleLbl="fgSibTrans2D1" presStyleIdx="2" presStyleCnt="5"/>
      <dgm:spPr/>
    </dgm:pt>
    <dgm:pt modelId="{856728E8-FC18-4AE9-853F-CC57580D9153}" type="pres">
      <dgm:prSet presAssocID="{61C156F9-8C11-44D1-A26C-EFE3D8776582}" presName="arrowWedge4" presStyleLbl="fgSibTrans2D1" presStyleIdx="3" presStyleCnt="5"/>
      <dgm:spPr/>
    </dgm:pt>
    <dgm:pt modelId="{13527C2A-FA4C-4E20-9747-1A980E35BAE5}" type="pres">
      <dgm:prSet presAssocID="{2FF3227D-F9A9-426A-BB02-B6E3A41610BA}" presName="arrowWedge5" presStyleLbl="fgSibTrans2D1" presStyleIdx="4" presStyleCnt="5"/>
      <dgm:spPr/>
    </dgm:pt>
  </dgm:ptLst>
  <dgm:cxnLst>
    <dgm:cxn modelId="{79B578D0-65F1-4879-B427-8C1058FF9903}" srcId="{E09038BF-8E2A-495C-8519-60A2BD2FB820}" destId="{36D060DE-FBA4-4750-9677-8C422F6B2173}" srcOrd="4" destOrd="0" parTransId="{7223EB30-5A96-4BE1-A4F1-24E121D8B2F0}" sibTransId="{2FF3227D-F9A9-426A-BB02-B6E3A41610BA}"/>
    <dgm:cxn modelId="{3B446EB2-788C-4A96-A77A-DF780A7BCDBD}" type="presOf" srcId="{2AE7390D-1DD7-4FC5-AFEB-92B60585794A}" destId="{CE3C8CDA-8478-47D7-A923-E5F40D399587}" srcOrd="1" destOrd="0" presId="urn:microsoft.com/office/officeart/2005/8/layout/cycle8"/>
    <dgm:cxn modelId="{B5270EF2-AFEF-433A-94A8-DFDC5F187050}" srcId="{E09038BF-8E2A-495C-8519-60A2BD2FB820}" destId="{2AE7390D-1DD7-4FC5-AFEB-92B60585794A}" srcOrd="3" destOrd="0" parTransId="{93B5BCA6-721D-4B9A-BCBF-A636228F0A52}" sibTransId="{61C156F9-8C11-44D1-A26C-EFE3D8776582}"/>
    <dgm:cxn modelId="{4481BD4B-073D-4584-B8E5-FC6BEE78A369}" type="presOf" srcId="{E09038BF-8E2A-495C-8519-60A2BD2FB820}" destId="{E6786427-29D4-4EBA-8209-F596F9C46A6D}" srcOrd="0" destOrd="0" presId="urn:microsoft.com/office/officeart/2005/8/layout/cycle8"/>
    <dgm:cxn modelId="{7A52D4C4-19D1-4879-A0C8-DF3A30566EE8}" type="presOf" srcId="{EA45A624-9617-46EC-9566-D4C8B84E9471}" destId="{8A2B9910-4B4B-416D-836B-95E91488183A}" srcOrd="1" destOrd="0" presId="urn:microsoft.com/office/officeart/2005/8/layout/cycle8"/>
    <dgm:cxn modelId="{C4BDEC5B-4D09-45E8-92E4-9200905328B6}" srcId="{E09038BF-8E2A-495C-8519-60A2BD2FB820}" destId="{EA45A624-9617-46EC-9566-D4C8B84E9471}" srcOrd="1" destOrd="0" parTransId="{EE87DCFA-AF01-4EEC-B71C-909AB520D94D}" sibTransId="{FDBB5E0A-1786-4DD2-9940-ACB501152438}"/>
    <dgm:cxn modelId="{F93C4124-A3AA-45B7-A79C-191F2D33ED00}" srcId="{E09038BF-8E2A-495C-8519-60A2BD2FB820}" destId="{B02D566E-F01B-483A-93DE-A50FDBE7A73F}" srcOrd="0" destOrd="0" parTransId="{240BE629-D1C5-4478-A8C9-3F855D25C333}" sibTransId="{B844FEA2-206A-47B0-8CD0-494DB621AB79}"/>
    <dgm:cxn modelId="{63072167-33A9-4992-8DFA-44A39756A980}" type="presOf" srcId="{36D060DE-FBA4-4750-9677-8C422F6B2173}" destId="{0102082E-B69B-4C2A-BC74-8CA18B945C07}" srcOrd="1" destOrd="0" presId="urn:microsoft.com/office/officeart/2005/8/layout/cycle8"/>
    <dgm:cxn modelId="{674E52A0-7148-4406-AF92-A9ABFD788A37}" type="presOf" srcId="{B02D566E-F01B-483A-93DE-A50FDBE7A73F}" destId="{69E51DB3-57BE-49AB-8D4F-0DF1D7F198B1}" srcOrd="0" destOrd="0" presId="urn:microsoft.com/office/officeart/2005/8/layout/cycle8"/>
    <dgm:cxn modelId="{F5793852-DA20-4443-9379-3E647FA901AE}" type="presOf" srcId="{B02D566E-F01B-483A-93DE-A50FDBE7A73F}" destId="{3E7E4024-A6C7-4A39-88B4-029E614A74D3}" srcOrd="1" destOrd="0" presId="urn:microsoft.com/office/officeart/2005/8/layout/cycle8"/>
    <dgm:cxn modelId="{152650F7-1DCB-45BC-8E48-B7C637AB86C8}" type="presOf" srcId="{36D060DE-FBA4-4750-9677-8C422F6B2173}" destId="{2608AC6E-D067-4B31-858C-3D42DA44E29D}" srcOrd="0" destOrd="0" presId="urn:microsoft.com/office/officeart/2005/8/layout/cycle8"/>
    <dgm:cxn modelId="{040A07A0-A54F-4B86-A049-4AC1875465E7}" type="presOf" srcId="{EA45A624-9617-46EC-9566-D4C8B84E9471}" destId="{51F5F780-F845-4C4A-820E-D8FF846CA56C}" srcOrd="0" destOrd="0" presId="urn:microsoft.com/office/officeart/2005/8/layout/cycle8"/>
    <dgm:cxn modelId="{1B493718-E4D9-489B-8040-249CEA2C91D2}" srcId="{E09038BF-8E2A-495C-8519-60A2BD2FB820}" destId="{6A516C37-B753-468A-B6A9-08C53E0EB66C}" srcOrd="2" destOrd="0" parTransId="{51D7EE9B-30E4-43F8-81D7-8062CC90495F}" sibTransId="{828C573D-F2C4-48B7-8061-74B4D5AE860E}"/>
    <dgm:cxn modelId="{01228F6C-88D7-4452-A7B5-83066867F9FA}" type="presOf" srcId="{6A516C37-B753-468A-B6A9-08C53E0EB66C}" destId="{3EF0C105-3B66-4CF9-BD6C-BFFA7164628A}" srcOrd="0" destOrd="0" presId="urn:microsoft.com/office/officeart/2005/8/layout/cycle8"/>
    <dgm:cxn modelId="{B16910C4-8600-429A-A8DB-EC8693D85FE3}" type="presOf" srcId="{6A516C37-B753-468A-B6A9-08C53E0EB66C}" destId="{0915D905-3456-4AE6-9119-6A9320160671}" srcOrd="1" destOrd="0" presId="urn:microsoft.com/office/officeart/2005/8/layout/cycle8"/>
    <dgm:cxn modelId="{4FA961AF-87BD-417A-BE69-6577040E33BF}" type="presOf" srcId="{2AE7390D-1DD7-4FC5-AFEB-92B60585794A}" destId="{487C4546-435C-4447-9062-503C3A90C7EA}" srcOrd="0" destOrd="0" presId="urn:microsoft.com/office/officeart/2005/8/layout/cycle8"/>
    <dgm:cxn modelId="{9D325140-83D8-4557-8F47-4616826E8509}" type="presParOf" srcId="{E6786427-29D4-4EBA-8209-F596F9C46A6D}" destId="{69E51DB3-57BE-49AB-8D4F-0DF1D7F198B1}" srcOrd="0" destOrd="0" presId="urn:microsoft.com/office/officeart/2005/8/layout/cycle8"/>
    <dgm:cxn modelId="{5DB8FB9A-E8EE-4863-A9E5-60ECBF88CA0F}" type="presParOf" srcId="{E6786427-29D4-4EBA-8209-F596F9C46A6D}" destId="{C0344FE6-E69E-44ED-92EE-E6F9C6880E5D}" srcOrd="1" destOrd="0" presId="urn:microsoft.com/office/officeart/2005/8/layout/cycle8"/>
    <dgm:cxn modelId="{EF5A7702-F21F-4B63-BDB4-37C1EB7F55D7}" type="presParOf" srcId="{E6786427-29D4-4EBA-8209-F596F9C46A6D}" destId="{87ADDB90-D921-4B74-8702-E093DF30B283}" srcOrd="2" destOrd="0" presId="urn:microsoft.com/office/officeart/2005/8/layout/cycle8"/>
    <dgm:cxn modelId="{E96540BE-B6E2-4F14-8404-9609CF9B8D9F}" type="presParOf" srcId="{E6786427-29D4-4EBA-8209-F596F9C46A6D}" destId="{3E7E4024-A6C7-4A39-88B4-029E614A74D3}" srcOrd="3" destOrd="0" presId="urn:microsoft.com/office/officeart/2005/8/layout/cycle8"/>
    <dgm:cxn modelId="{C8517299-63DC-4022-8785-8C23A80D0C39}" type="presParOf" srcId="{E6786427-29D4-4EBA-8209-F596F9C46A6D}" destId="{51F5F780-F845-4C4A-820E-D8FF846CA56C}" srcOrd="4" destOrd="0" presId="urn:microsoft.com/office/officeart/2005/8/layout/cycle8"/>
    <dgm:cxn modelId="{3E613274-ACC1-4353-BAA0-E45D84358738}" type="presParOf" srcId="{E6786427-29D4-4EBA-8209-F596F9C46A6D}" destId="{FAFA9DF6-E5D0-4DA9-9A40-65514ACB5CE4}" srcOrd="5" destOrd="0" presId="urn:microsoft.com/office/officeart/2005/8/layout/cycle8"/>
    <dgm:cxn modelId="{8CF8E065-B2ED-4F5D-86A0-4E8C89EEB377}" type="presParOf" srcId="{E6786427-29D4-4EBA-8209-F596F9C46A6D}" destId="{2DFED8AE-7048-41A5-BBA8-B1C95A2E8D99}" srcOrd="6" destOrd="0" presId="urn:microsoft.com/office/officeart/2005/8/layout/cycle8"/>
    <dgm:cxn modelId="{D522B8E2-5BA4-4076-A7BE-49E97CA20CBD}" type="presParOf" srcId="{E6786427-29D4-4EBA-8209-F596F9C46A6D}" destId="{8A2B9910-4B4B-416D-836B-95E91488183A}" srcOrd="7" destOrd="0" presId="urn:microsoft.com/office/officeart/2005/8/layout/cycle8"/>
    <dgm:cxn modelId="{940EEEA8-2005-43FF-AAF3-8F261C7DA10E}" type="presParOf" srcId="{E6786427-29D4-4EBA-8209-F596F9C46A6D}" destId="{3EF0C105-3B66-4CF9-BD6C-BFFA7164628A}" srcOrd="8" destOrd="0" presId="urn:microsoft.com/office/officeart/2005/8/layout/cycle8"/>
    <dgm:cxn modelId="{FA76F574-44EE-440A-9A7D-A3F934245361}" type="presParOf" srcId="{E6786427-29D4-4EBA-8209-F596F9C46A6D}" destId="{ED7224EA-9B00-4F13-8FC6-8A92E1A74943}" srcOrd="9" destOrd="0" presId="urn:microsoft.com/office/officeart/2005/8/layout/cycle8"/>
    <dgm:cxn modelId="{033ADFC0-8184-4FF7-AAC6-DDF6D5F72C8C}" type="presParOf" srcId="{E6786427-29D4-4EBA-8209-F596F9C46A6D}" destId="{55C65540-FE2B-4949-900B-4217E86074C5}" srcOrd="10" destOrd="0" presId="urn:microsoft.com/office/officeart/2005/8/layout/cycle8"/>
    <dgm:cxn modelId="{25669189-67AB-4913-875F-3FA25AACFF6B}" type="presParOf" srcId="{E6786427-29D4-4EBA-8209-F596F9C46A6D}" destId="{0915D905-3456-4AE6-9119-6A9320160671}" srcOrd="11" destOrd="0" presId="urn:microsoft.com/office/officeart/2005/8/layout/cycle8"/>
    <dgm:cxn modelId="{4F4C3B23-1230-4652-AAEA-974B6A252BF9}" type="presParOf" srcId="{E6786427-29D4-4EBA-8209-F596F9C46A6D}" destId="{487C4546-435C-4447-9062-503C3A90C7EA}" srcOrd="12" destOrd="0" presId="urn:microsoft.com/office/officeart/2005/8/layout/cycle8"/>
    <dgm:cxn modelId="{6AD5AFF8-0BF7-45F8-993C-BD5B7DCC3CAC}" type="presParOf" srcId="{E6786427-29D4-4EBA-8209-F596F9C46A6D}" destId="{9564A864-0C2E-4F9C-A59D-36A0DD8F65AB}" srcOrd="13" destOrd="0" presId="urn:microsoft.com/office/officeart/2005/8/layout/cycle8"/>
    <dgm:cxn modelId="{6B41F5A8-7FD5-4836-B1AB-47AA811FA02B}" type="presParOf" srcId="{E6786427-29D4-4EBA-8209-F596F9C46A6D}" destId="{974C4AD7-08E4-46E3-A3DE-56DBBDCD29FA}" srcOrd="14" destOrd="0" presId="urn:microsoft.com/office/officeart/2005/8/layout/cycle8"/>
    <dgm:cxn modelId="{659AFCE7-DB1E-413B-8140-44882DBC8F52}" type="presParOf" srcId="{E6786427-29D4-4EBA-8209-F596F9C46A6D}" destId="{CE3C8CDA-8478-47D7-A923-E5F40D399587}" srcOrd="15" destOrd="0" presId="urn:microsoft.com/office/officeart/2005/8/layout/cycle8"/>
    <dgm:cxn modelId="{EFBECD7F-0325-4B14-850E-19C21C568090}" type="presParOf" srcId="{E6786427-29D4-4EBA-8209-F596F9C46A6D}" destId="{2608AC6E-D067-4B31-858C-3D42DA44E29D}" srcOrd="16" destOrd="0" presId="urn:microsoft.com/office/officeart/2005/8/layout/cycle8"/>
    <dgm:cxn modelId="{C1F84C21-C57F-4D3D-8DE9-C7EE8DCD6BAD}" type="presParOf" srcId="{E6786427-29D4-4EBA-8209-F596F9C46A6D}" destId="{CC90F1DA-EAA7-479D-97E3-0D18F40407A5}" srcOrd="17" destOrd="0" presId="urn:microsoft.com/office/officeart/2005/8/layout/cycle8"/>
    <dgm:cxn modelId="{D5A9F1CD-BE7A-4359-BB04-F834D05411F1}" type="presParOf" srcId="{E6786427-29D4-4EBA-8209-F596F9C46A6D}" destId="{7599BC16-3FD2-47D6-8918-D941464E873C}" srcOrd="18" destOrd="0" presId="urn:microsoft.com/office/officeart/2005/8/layout/cycle8"/>
    <dgm:cxn modelId="{43F8F073-938B-4592-B0C1-BA7A3CD246A0}" type="presParOf" srcId="{E6786427-29D4-4EBA-8209-F596F9C46A6D}" destId="{0102082E-B69B-4C2A-BC74-8CA18B945C07}" srcOrd="19" destOrd="0" presId="urn:microsoft.com/office/officeart/2005/8/layout/cycle8"/>
    <dgm:cxn modelId="{0EAC8AC6-29FF-4C93-87BA-637335D1EE48}" type="presParOf" srcId="{E6786427-29D4-4EBA-8209-F596F9C46A6D}" destId="{19F50E58-B461-4357-80DD-7D17A30204D2}" srcOrd="20" destOrd="0" presId="urn:microsoft.com/office/officeart/2005/8/layout/cycle8"/>
    <dgm:cxn modelId="{BA7CD221-819E-46B9-A6A1-79F085F14624}" type="presParOf" srcId="{E6786427-29D4-4EBA-8209-F596F9C46A6D}" destId="{DF4B4461-7B70-41FD-920F-8194DE6F1ECE}" srcOrd="21" destOrd="0" presId="urn:microsoft.com/office/officeart/2005/8/layout/cycle8"/>
    <dgm:cxn modelId="{54D300F4-3A1C-457E-B979-D8C739CD1E6F}" type="presParOf" srcId="{E6786427-29D4-4EBA-8209-F596F9C46A6D}" destId="{2BECB659-D703-4624-8C4E-7811FF5346DE}" srcOrd="22" destOrd="0" presId="urn:microsoft.com/office/officeart/2005/8/layout/cycle8"/>
    <dgm:cxn modelId="{6D1B76DA-A3C8-42A6-A10A-B461C8B6FA0D}" type="presParOf" srcId="{E6786427-29D4-4EBA-8209-F596F9C46A6D}" destId="{856728E8-FC18-4AE9-853F-CC57580D9153}" srcOrd="23" destOrd="0" presId="urn:microsoft.com/office/officeart/2005/8/layout/cycle8"/>
    <dgm:cxn modelId="{52095256-9160-4576-9653-4F081811802B}" type="presParOf" srcId="{E6786427-29D4-4EBA-8209-F596F9C46A6D}" destId="{13527C2A-FA4C-4E20-9747-1A980E35BAE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8627C2B-1E27-4B0E-82D4-94629F8F808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116954C-4CD6-463C-AD5A-D4B2166C0FF7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изучение семьи, семейных ценностей</a:t>
          </a:r>
        </a:p>
        <a:p>
          <a:endParaRPr lang="ru-RU" sz="1800" dirty="0"/>
        </a:p>
      </dgm:t>
    </dgm:pt>
    <dgm:pt modelId="{D10B17C7-B340-48EA-9814-A2378E724DF1}" type="parTrans" cxnId="{92565CD0-52E7-48F1-852B-DD3A329B864B}">
      <dgm:prSet/>
      <dgm:spPr/>
      <dgm:t>
        <a:bodyPr/>
        <a:lstStyle/>
        <a:p>
          <a:endParaRPr lang="ru-RU"/>
        </a:p>
      </dgm:t>
    </dgm:pt>
    <dgm:pt modelId="{1B0D3E87-BCD6-4D46-8744-41122890AF8E}" type="sibTrans" cxnId="{92565CD0-52E7-48F1-852B-DD3A329B864B}">
      <dgm:prSet/>
      <dgm:spPr/>
      <dgm:t>
        <a:bodyPr/>
        <a:lstStyle/>
        <a:p>
          <a:endParaRPr lang="ru-RU"/>
        </a:p>
      </dgm:t>
    </dgm:pt>
    <dgm:pt modelId="{FD8742D3-C9B5-4CF0-8735-FD11FA4023BD}">
      <dgm:prSet phldrT="[Текст]" custT="1"/>
      <dgm:spPr/>
      <dgm:t>
        <a:bodyPr/>
        <a:lstStyle/>
        <a:p>
          <a:r>
            <a:rPr lang="ru-RU" sz="1800" dirty="0"/>
            <a:t>информирование родителей</a:t>
          </a:r>
        </a:p>
      </dgm:t>
    </dgm:pt>
    <dgm:pt modelId="{CEF99050-C6AE-4F7E-B8D6-923E1939EC41}" type="parTrans" cxnId="{EA7C5298-4A74-411F-A427-2DBD3223835E}">
      <dgm:prSet/>
      <dgm:spPr/>
      <dgm:t>
        <a:bodyPr/>
        <a:lstStyle/>
        <a:p>
          <a:endParaRPr lang="ru-RU"/>
        </a:p>
      </dgm:t>
    </dgm:pt>
    <dgm:pt modelId="{2A9FE945-8664-42E5-B0F1-52718EC80010}" type="sibTrans" cxnId="{EA7C5298-4A74-411F-A427-2DBD3223835E}">
      <dgm:prSet/>
      <dgm:spPr/>
      <dgm:t>
        <a:bodyPr/>
        <a:lstStyle/>
        <a:p>
          <a:endParaRPr lang="ru-RU"/>
        </a:p>
      </dgm:t>
    </dgm:pt>
    <dgm:pt modelId="{814690B9-2771-44B5-922B-37F71DEF5710}">
      <dgm:prSet phldrT="[Текст]" custT="1"/>
      <dgm:spPr/>
      <dgm:t>
        <a:bodyPr/>
        <a:lstStyle/>
        <a:p>
          <a:r>
            <a:rPr lang="ru-RU" sz="1800" dirty="0"/>
            <a:t>консультирование родителей</a:t>
          </a:r>
        </a:p>
      </dgm:t>
    </dgm:pt>
    <dgm:pt modelId="{F888E4D7-CC1B-46AD-BD9C-5086D3DFE3B9}" type="parTrans" cxnId="{58E9B9B7-FAD5-482F-901E-F5EA7E0188AD}">
      <dgm:prSet/>
      <dgm:spPr/>
      <dgm:t>
        <a:bodyPr/>
        <a:lstStyle/>
        <a:p>
          <a:endParaRPr lang="ru-RU"/>
        </a:p>
      </dgm:t>
    </dgm:pt>
    <dgm:pt modelId="{3D0FB845-497B-4E1E-9F86-943011E49387}" type="sibTrans" cxnId="{58E9B9B7-FAD5-482F-901E-F5EA7E0188AD}">
      <dgm:prSet/>
      <dgm:spPr/>
      <dgm:t>
        <a:bodyPr/>
        <a:lstStyle/>
        <a:p>
          <a:endParaRPr lang="ru-RU"/>
        </a:p>
      </dgm:t>
    </dgm:pt>
    <dgm:pt modelId="{65705C44-F695-4326-98B8-2F1AC838B97E}">
      <dgm:prSet phldrT="[Текст]" custT="1"/>
      <dgm:spPr/>
      <dgm:t>
        <a:bodyPr/>
        <a:lstStyle/>
        <a:p>
          <a:r>
            <a:rPr lang="ru-RU" sz="1800" dirty="0"/>
            <a:t>просвещение и обучение родителей</a:t>
          </a:r>
        </a:p>
      </dgm:t>
    </dgm:pt>
    <dgm:pt modelId="{153A2766-1CDB-4509-9ED1-C36DB2B98CC0}" type="parTrans" cxnId="{051B3152-CCF9-45D1-8C10-50D7A3075508}">
      <dgm:prSet/>
      <dgm:spPr/>
      <dgm:t>
        <a:bodyPr/>
        <a:lstStyle/>
        <a:p>
          <a:endParaRPr lang="ru-RU"/>
        </a:p>
      </dgm:t>
    </dgm:pt>
    <dgm:pt modelId="{51B4ECF4-FEE9-49F3-A033-01E02CF8FD45}" type="sibTrans" cxnId="{051B3152-CCF9-45D1-8C10-50D7A3075508}">
      <dgm:prSet/>
      <dgm:spPr/>
      <dgm:t>
        <a:bodyPr/>
        <a:lstStyle/>
        <a:p>
          <a:endParaRPr lang="ru-RU"/>
        </a:p>
      </dgm:t>
    </dgm:pt>
    <dgm:pt modelId="{CDD30A9C-FB00-40EB-B8C3-D775252A9E96}">
      <dgm:prSet phldrT="[Текст]" custT="1"/>
      <dgm:spPr/>
      <dgm:t>
        <a:bodyPr/>
        <a:lstStyle/>
        <a:p>
          <a:r>
            <a:rPr lang="ru-RU" sz="1800" dirty="0"/>
            <a:t>совместная деятельность детского сада и семьи</a:t>
          </a:r>
        </a:p>
      </dgm:t>
    </dgm:pt>
    <dgm:pt modelId="{3AA0120E-61CA-4A3A-AC84-1B228FF9C295}" type="parTrans" cxnId="{CB974393-6D77-4E73-87B7-07EDA55AE33A}">
      <dgm:prSet/>
      <dgm:spPr/>
      <dgm:t>
        <a:bodyPr/>
        <a:lstStyle/>
        <a:p>
          <a:endParaRPr lang="ru-RU"/>
        </a:p>
      </dgm:t>
    </dgm:pt>
    <dgm:pt modelId="{CE92FD75-94A1-495B-8454-1AEEA6EE401C}" type="sibTrans" cxnId="{CB974393-6D77-4E73-87B7-07EDA55AE33A}">
      <dgm:prSet/>
      <dgm:spPr/>
      <dgm:t>
        <a:bodyPr/>
        <a:lstStyle/>
        <a:p>
          <a:endParaRPr lang="ru-RU"/>
        </a:p>
      </dgm:t>
    </dgm:pt>
    <dgm:pt modelId="{9B78BCB3-7D45-4A31-B2CD-022A84929028}" type="pres">
      <dgm:prSet presAssocID="{88627C2B-1E27-4B0E-82D4-94629F8F8083}" presName="compositeShape" presStyleCnt="0">
        <dgm:presLayoutVars>
          <dgm:chMax val="7"/>
          <dgm:dir/>
          <dgm:resizeHandles val="exact"/>
        </dgm:presLayoutVars>
      </dgm:prSet>
      <dgm:spPr/>
    </dgm:pt>
    <dgm:pt modelId="{82D162D5-31D0-490F-97FC-7C53D4AA25E1}" type="pres">
      <dgm:prSet presAssocID="{88627C2B-1E27-4B0E-82D4-94629F8F8083}" presName="wedge1" presStyleLbl="node1" presStyleIdx="0" presStyleCnt="5" custRadScaleRad="100401" custRadScaleInc="7975"/>
      <dgm:spPr/>
      <dgm:t>
        <a:bodyPr/>
        <a:lstStyle/>
        <a:p>
          <a:endParaRPr lang="ru-RU"/>
        </a:p>
      </dgm:t>
    </dgm:pt>
    <dgm:pt modelId="{D90E9957-E397-4E3F-95D8-9DB305442940}" type="pres">
      <dgm:prSet presAssocID="{88627C2B-1E27-4B0E-82D4-94629F8F8083}" presName="dummy1a" presStyleCnt="0"/>
      <dgm:spPr/>
    </dgm:pt>
    <dgm:pt modelId="{A56F283C-4336-41AC-8F3A-BEE5BBD8C3E3}" type="pres">
      <dgm:prSet presAssocID="{88627C2B-1E27-4B0E-82D4-94629F8F8083}" presName="dummy1b" presStyleCnt="0"/>
      <dgm:spPr/>
    </dgm:pt>
    <dgm:pt modelId="{81CFBDA6-925F-47C0-8C88-D17232398CC2}" type="pres">
      <dgm:prSet presAssocID="{88627C2B-1E27-4B0E-82D4-94629F8F808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776E0-2E0E-4540-BFFA-C8E79D7D9239}" type="pres">
      <dgm:prSet presAssocID="{88627C2B-1E27-4B0E-82D4-94629F8F8083}" presName="wedge2" presStyleLbl="node1" presStyleIdx="1" presStyleCnt="5"/>
      <dgm:spPr/>
      <dgm:t>
        <a:bodyPr/>
        <a:lstStyle/>
        <a:p>
          <a:endParaRPr lang="ru-RU"/>
        </a:p>
      </dgm:t>
    </dgm:pt>
    <dgm:pt modelId="{89EBDA6D-D49C-4E4C-9B6E-9E9139D35742}" type="pres">
      <dgm:prSet presAssocID="{88627C2B-1E27-4B0E-82D4-94629F8F8083}" presName="dummy2a" presStyleCnt="0"/>
      <dgm:spPr/>
    </dgm:pt>
    <dgm:pt modelId="{1328E103-9CFA-425A-B1B6-B792656FC1E5}" type="pres">
      <dgm:prSet presAssocID="{88627C2B-1E27-4B0E-82D4-94629F8F8083}" presName="dummy2b" presStyleCnt="0"/>
      <dgm:spPr/>
    </dgm:pt>
    <dgm:pt modelId="{B8DEFDA4-E596-4F29-95AF-CB5DF6BA7F5E}" type="pres">
      <dgm:prSet presAssocID="{88627C2B-1E27-4B0E-82D4-94629F8F808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C2C41-3B5E-4D85-A731-A3DA2876FDA1}" type="pres">
      <dgm:prSet presAssocID="{88627C2B-1E27-4B0E-82D4-94629F8F8083}" presName="wedge3" presStyleLbl="node1" presStyleIdx="2" presStyleCnt="5"/>
      <dgm:spPr/>
      <dgm:t>
        <a:bodyPr/>
        <a:lstStyle/>
        <a:p>
          <a:endParaRPr lang="ru-RU"/>
        </a:p>
      </dgm:t>
    </dgm:pt>
    <dgm:pt modelId="{CB8BD8A3-2471-485C-8C4B-1595C4CB73C0}" type="pres">
      <dgm:prSet presAssocID="{88627C2B-1E27-4B0E-82D4-94629F8F8083}" presName="dummy3a" presStyleCnt="0"/>
      <dgm:spPr/>
    </dgm:pt>
    <dgm:pt modelId="{4414986B-A766-4FB6-9E80-221B92884438}" type="pres">
      <dgm:prSet presAssocID="{88627C2B-1E27-4B0E-82D4-94629F8F8083}" presName="dummy3b" presStyleCnt="0"/>
      <dgm:spPr/>
    </dgm:pt>
    <dgm:pt modelId="{E014E103-68B5-491E-9555-83536565CD4A}" type="pres">
      <dgm:prSet presAssocID="{88627C2B-1E27-4B0E-82D4-94629F8F808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74CA8-AE31-4BCF-8D83-F3A7D113F8AB}" type="pres">
      <dgm:prSet presAssocID="{88627C2B-1E27-4B0E-82D4-94629F8F8083}" presName="wedge4" presStyleLbl="node1" presStyleIdx="3" presStyleCnt="5"/>
      <dgm:spPr/>
      <dgm:t>
        <a:bodyPr/>
        <a:lstStyle/>
        <a:p>
          <a:endParaRPr lang="ru-RU"/>
        </a:p>
      </dgm:t>
    </dgm:pt>
    <dgm:pt modelId="{C69A14FF-446C-4C6D-AA0C-0169A4EEA8E6}" type="pres">
      <dgm:prSet presAssocID="{88627C2B-1E27-4B0E-82D4-94629F8F8083}" presName="dummy4a" presStyleCnt="0"/>
      <dgm:spPr/>
    </dgm:pt>
    <dgm:pt modelId="{B192A49A-8B7A-4177-B40C-6622A9E41F05}" type="pres">
      <dgm:prSet presAssocID="{88627C2B-1E27-4B0E-82D4-94629F8F8083}" presName="dummy4b" presStyleCnt="0"/>
      <dgm:spPr/>
    </dgm:pt>
    <dgm:pt modelId="{3E85222A-E0C7-4C3A-BE17-F57EBB9EA416}" type="pres">
      <dgm:prSet presAssocID="{88627C2B-1E27-4B0E-82D4-94629F8F808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57945-F3F7-4BEA-8115-153F074F0A46}" type="pres">
      <dgm:prSet presAssocID="{88627C2B-1E27-4B0E-82D4-94629F8F8083}" presName="wedge5" presStyleLbl="node1" presStyleIdx="4" presStyleCnt="5"/>
      <dgm:spPr/>
      <dgm:t>
        <a:bodyPr/>
        <a:lstStyle/>
        <a:p>
          <a:endParaRPr lang="ru-RU"/>
        </a:p>
      </dgm:t>
    </dgm:pt>
    <dgm:pt modelId="{59FE7E04-BF7D-4165-BAB4-D95744C535EE}" type="pres">
      <dgm:prSet presAssocID="{88627C2B-1E27-4B0E-82D4-94629F8F8083}" presName="dummy5a" presStyleCnt="0"/>
      <dgm:spPr/>
    </dgm:pt>
    <dgm:pt modelId="{B426C110-A222-47D2-8D1A-9363F6E7AD5D}" type="pres">
      <dgm:prSet presAssocID="{88627C2B-1E27-4B0E-82D4-94629F8F8083}" presName="dummy5b" presStyleCnt="0"/>
      <dgm:spPr/>
    </dgm:pt>
    <dgm:pt modelId="{24F42E8A-A179-426E-9D53-774E9FB09C2B}" type="pres">
      <dgm:prSet presAssocID="{88627C2B-1E27-4B0E-82D4-94629F8F808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FA87D-1490-4195-8777-143D4C3FE8EE}" type="pres">
      <dgm:prSet presAssocID="{1B0D3E87-BCD6-4D46-8744-41122890AF8E}" presName="arrowWedge1" presStyleLbl="fgSibTrans2D1" presStyleIdx="0" presStyleCnt="5"/>
      <dgm:spPr/>
    </dgm:pt>
    <dgm:pt modelId="{8DE63C87-0173-487D-A5D6-4E34CEE7DD4B}" type="pres">
      <dgm:prSet presAssocID="{2A9FE945-8664-42E5-B0F1-52718EC80010}" presName="arrowWedge2" presStyleLbl="fgSibTrans2D1" presStyleIdx="1" presStyleCnt="5"/>
      <dgm:spPr/>
    </dgm:pt>
    <dgm:pt modelId="{1E53EF74-F2CD-4B3C-9ADB-DACC1106C204}" type="pres">
      <dgm:prSet presAssocID="{3D0FB845-497B-4E1E-9F86-943011E49387}" presName="arrowWedge3" presStyleLbl="fgSibTrans2D1" presStyleIdx="2" presStyleCnt="5"/>
      <dgm:spPr/>
    </dgm:pt>
    <dgm:pt modelId="{DE5F9E5A-257D-4087-B460-47EFB20F143A}" type="pres">
      <dgm:prSet presAssocID="{51B4ECF4-FEE9-49F3-A033-01E02CF8FD45}" presName="arrowWedge4" presStyleLbl="fgSibTrans2D1" presStyleIdx="3" presStyleCnt="5"/>
      <dgm:spPr/>
    </dgm:pt>
    <dgm:pt modelId="{A4BE18AD-4E71-4E90-807C-3B4BBDCDCF25}" type="pres">
      <dgm:prSet presAssocID="{CE92FD75-94A1-495B-8454-1AEEA6EE401C}" presName="arrowWedge5" presStyleLbl="fgSibTrans2D1" presStyleIdx="4" presStyleCnt="5"/>
      <dgm:spPr/>
    </dgm:pt>
  </dgm:ptLst>
  <dgm:cxnLst>
    <dgm:cxn modelId="{A5D3B336-563C-4522-B515-C4BC6A3DB2F6}" type="presOf" srcId="{FD8742D3-C9B5-4CF0-8735-FD11FA4023BD}" destId="{B8DEFDA4-E596-4F29-95AF-CB5DF6BA7F5E}" srcOrd="1" destOrd="0" presId="urn:microsoft.com/office/officeart/2005/8/layout/cycle8"/>
    <dgm:cxn modelId="{701BDFD0-25B1-4B95-975F-ACC3EC07D743}" type="presOf" srcId="{88627C2B-1E27-4B0E-82D4-94629F8F8083}" destId="{9B78BCB3-7D45-4A31-B2CD-022A84929028}" srcOrd="0" destOrd="0" presId="urn:microsoft.com/office/officeart/2005/8/layout/cycle8"/>
    <dgm:cxn modelId="{CDFE99AD-C855-43EE-977B-31AF85A35191}" type="presOf" srcId="{65705C44-F695-4326-98B8-2F1AC838B97E}" destId="{3E85222A-E0C7-4C3A-BE17-F57EBB9EA416}" srcOrd="1" destOrd="0" presId="urn:microsoft.com/office/officeart/2005/8/layout/cycle8"/>
    <dgm:cxn modelId="{D77FD941-5D30-4D6A-9995-AECF80AACB79}" type="presOf" srcId="{6116954C-4CD6-463C-AD5A-D4B2166C0FF7}" destId="{82D162D5-31D0-490F-97FC-7C53D4AA25E1}" srcOrd="0" destOrd="0" presId="urn:microsoft.com/office/officeart/2005/8/layout/cycle8"/>
    <dgm:cxn modelId="{58E9B9B7-FAD5-482F-901E-F5EA7E0188AD}" srcId="{88627C2B-1E27-4B0E-82D4-94629F8F8083}" destId="{814690B9-2771-44B5-922B-37F71DEF5710}" srcOrd="2" destOrd="0" parTransId="{F888E4D7-CC1B-46AD-BD9C-5086D3DFE3B9}" sibTransId="{3D0FB845-497B-4E1E-9F86-943011E49387}"/>
    <dgm:cxn modelId="{92565CD0-52E7-48F1-852B-DD3A329B864B}" srcId="{88627C2B-1E27-4B0E-82D4-94629F8F8083}" destId="{6116954C-4CD6-463C-AD5A-D4B2166C0FF7}" srcOrd="0" destOrd="0" parTransId="{D10B17C7-B340-48EA-9814-A2378E724DF1}" sibTransId="{1B0D3E87-BCD6-4D46-8744-41122890AF8E}"/>
    <dgm:cxn modelId="{10254A46-1097-43B3-A98E-F844A0AA4381}" type="presOf" srcId="{814690B9-2771-44B5-922B-37F71DEF5710}" destId="{4EDC2C41-3B5E-4D85-A731-A3DA2876FDA1}" srcOrd="0" destOrd="0" presId="urn:microsoft.com/office/officeart/2005/8/layout/cycle8"/>
    <dgm:cxn modelId="{90EF3AA3-95DD-4B2B-9885-476CD972CC63}" type="presOf" srcId="{814690B9-2771-44B5-922B-37F71DEF5710}" destId="{E014E103-68B5-491E-9555-83536565CD4A}" srcOrd="1" destOrd="0" presId="urn:microsoft.com/office/officeart/2005/8/layout/cycle8"/>
    <dgm:cxn modelId="{95293065-5571-4E9A-A491-C9608AB6296F}" type="presOf" srcId="{CDD30A9C-FB00-40EB-B8C3-D775252A9E96}" destId="{24F42E8A-A179-426E-9D53-774E9FB09C2B}" srcOrd="1" destOrd="0" presId="urn:microsoft.com/office/officeart/2005/8/layout/cycle8"/>
    <dgm:cxn modelId="{365D64F8-5B8B-40D6-A2FE-4D1846DB6A4D}" type="presOf" srcId="{FD8742D3-C9B5-4CF0-8735-FD11FA4023BD}" destId="{FE9776E0-2E0E-4540-BFFA-C8E79D7D9239}" srcOrd="0" destOrd="0" presId="urn:microsoft.com/office/officeart/2005/8/layout/cycle8"/>
    <dgm:cxn modelId="{CB974393-6D77-4E73-87B7-07EDA55AE33A}" srcId="{88627C2B-1E27-4B0E-82D4-94629F8F8083}" destId="{CDD30A9C-FB00-40EB-B8C3-D775252A9E96}" srcOrd="4" destOrd="0" parTransId="{3AA0120E-61CA-4A3A-AC84-1B228FF9C295}" sibTransId="{CE92FD75-94A1-495B-8454-1AEEA6EE401C}"/>
    <dgm:cxn modelId="{EA7C5298-4A74-411F-A427-2DBD3223835E}" srcId="{88627C2B-1E27-4B0E-82D4-94629F8F8083}" destId="{FD8742D3-C9B5-4CF0-8735-FD11FA4023BD}" srcOrd="1" destOrd="0" parTransId="{CEF99050-C6AE-4F7E-B8D6-923E1939EC41}" sibTransId="{2A9FE945-8664-42E5-B0F1-52718EC80010}"/>
    <dgm:cxn modelId="{A394F55B-B631-4978-86CB-F7D9BB4B9003}" type="presOf" srcId="{65705C44-F695-4326-98B8-2F1AC838B97E}" destId="{1AB74CA8-AE31-4BCF-8D83-F3A7D113F8AB}" srcOrd="0" destOrd="0" presId="urn:microsoft.com/office/officeart/2005/8/layout/cycle8"/>
    <dgm:cxn modelId="{CEFCEB0D-BE38-445A-ACCB-6610D739CDDF}" type="presOf" srcId="{6116954C-4CD6-463C-AD5A-D4B2166C0FF7}" destId="{81CFBDA6-925F-47C0-8C88-D17232398CC2}" srcOrd="1" destOrd="0" presId="urn:microsoft.com/office/officeart/2005/8/layout/cycle8"/>
    <dgm:cxn modelId="{051B3152-CCF9-45D1-8C10-50D7A3075508}" srcId="{88627C2B-1E27-4B0E-82D4-94629F8F8083}" destId="{65705C44-F695-4326-98B8-2F1AC838B97E}" srcOrd="3" destOrd="0" parTransId="{153A2766-1CDB-4509-9ED1-C36DB2B98CC0}" sibTransId="{51B4ECF4-FEE9-49F3-A033-01E02CF8FD45}"/>
    <dgm:cxn modelId="{E193EDE9-3514-4072-844B-06A36A66BF5E}" type="presOf" srcId="{CDD30A9C-FB00-40EB-B8C3-D775252A9E96}" destId="{8DB57945-F3F7-4BEA-8115-153F074F0A46}" srcOrd="0" destOrd="0" presId="urn:microsoft.com/office/officeart/2005/8/layout/cycle8"/>
    <dgm:cxn modelId="{BFC72A7E-F98F-4EDE-A041-CC13F752D1BF}" type="presParOf" srcId="{9B78BCB3-7D45-4A31-B2CD-022A84929028}" destId="{82D162D5-31D0-490F-97FC-7C53D4AA25E1}" srcOrd="0" destOrd="0" presId="urn:microsoft.com/office/officeart/2005/8/layout/cycle8"/>
    <dgm:cxn modelId="{C544C1AA-9C24-4406-8FCF-061327C5FBBA}" type="presParOf" srcId="{9B78BCB3-7D45-4A31-B2CD-022A84929028}" destId="{D90E9957-E397-4E3F-95D8-9DB305442940}" srcOrd="1" destOrd="0" presId="urn:microsoft.com/office/officeart/2005/8/layout/cycle8"/>
    <dgm:cxn modelId="{BCED1DED-C4D2-43E7-8F90-ED1A9460BF60}" type="presParOf" srcId="{9B78BCB3-7D45-4A31-B2CD-022A84929028}" destId="{A56F283C-4336-41AC-8F3A-BEE5BBD8C3E3}" srcOrd="2" destOrd="0" presId="urn:microsoft.com/office/officeart/2005/8/layout/cycle8"/>
    <dgm:cxn modelId="{0E13247D-0749-4C1F-9474-09959510F0B3}" type="presParOf" srcId="{9B78BCB3-7D45-4A31-B2CD-022A84929028}" destId="{81CFBDA6-925F-47C0-8C88-D17232398CC2}" srcOrd="3" destOrd="0" presId="urn:microsoft.com/office/officeart/2005/8/layout/cycle8"/>
    <dgm:cxn modelId="{4F29D44E-2A18-43CC-A0D4-1706EC7F85D5}" type="presParOf" srcId="{9B78BCB3-7D45-4A31-B2CD-022A84929028}" destId="{FE9776E0-2E0E-4540-BFFA-C8E79D7D9239}" srcOrd="4" destOrd="0" presId="urn:microsoft.com/office/officeart/2005/8/layout/cycle8"/>
    <dgm:cxn modelId="{D4F5F3D8-13E0-49F9-9D28-2216DDEE302F}" type="presParOf" srcId="{9B78BCB3-7D45-4A31-B2CD-022A84929028}" destId="{89EBDA6D-D49C-4E4C-9B6E-9E9139D35742}" srcOrd="5" destOrd="0" presId="urn:microsoft.com/office/officeart/2005/8/layout/cycle8"/>
    <dgm:cxn modelId="{6FF94A7F-116B-435E-9CDF-CCDF35A22BF7}" type="presParOf" srcId="{9B78BCB3-7D45-4A31-B2CD-022A84929028}" destId="{1328E103-9CFA-425A-B1B6-B792656FC1E5}" srcOrd="6" destOrd="0" presId="urn:microsoft.com/office/officeart/2005/8/layout/cycle8"/>
    <dgm:cxn modelId="{EE0E1593-B4BD-4CD0-9366-211BB5B020E0}" type="presParOf" srcId="{9B78BCB3-7D45-4A31-B2CD-022A84929028}" destId="{B8DEFDA4-E596-4F29-95AF-CB5DF6BA7F5E}" srcOrd="7" destOrd="0" presId="urn:microsoft.com/office/officeart/2005/8/layout/cycle8"/>
    <dgm:cxn modelId="{803016BC-026B-4402-9B47-7C9A9FF203D6}" type="presParOf" srcId="{9B78BCB3-7D45-4A31-B2CD-022A84929028}" destId="{4EDC2C41-3B5E-4D85-A731-A3DA2876FDA1}" srcOrd="8" destOrd="0" presId="urn:microsoft.com/office/officeart/2005/8/layout/cycle8"/>
    <dgm:cxn modelId="{003A86D8-5106-43FD-BC6D-3CCE6688A971}" type="presParOf" srcId="{9B78BCB3-7D45-4A31-B2CD-022A84929028}" destId="{CB8BD8A3-2471-485C-8C4B-1595C4CB73C0}" srcOrd="9" destOrd="0" presId="urn:microsoft.com/office/officeart/2005/8/layout/cycle8"/>
    <dgm:cxn modelId="{8AF49627-65BD-4613-A5CC-83E10BB2D250}" type="presParOf" srcId="{9B78BCB3-7D45-4A31-B2CD-022A84929028}" destId="{4414986B-A766-4FB6-9E80-221B92884438}" srcOrd="10" destOrd="0" presId="urn:microsoft.com/office/officeart/2005/8/layout/cycle8"/>
    <dgm:cxn modelId="{EC1A6BEC-436E-48E2-A548-AB0B71831687}" type="presParOf" srcId="{9B78BCB3-7D45-4A31-B2CD-022A84929028}" destId="{E014E103-68B5-491E-9555-83536565CD4A}" srcOrd="11" destOrd="0" presId="urn:microsoft.com/office/officeart/2005/8/layout/cycle8"/>
    <dgm:cxn modelId="{9003C09F-89B4-4DDE-A556-912C18B3EB0B}" type="presParOf" srcId="{9B78BCB3-7D45-4A31-B2CD-022A84929028}" destId="{1AB74CA8-AE31-4BCF-8D83-F3A7D113F8AB}" srcOrd="12" destOrd="0" presId="urn:microsoft.com/office/officeart/2005/8/layout/cycle8"/>
    <dgm:cxn modelId="{826F5777-AA43-43A0-8EFA-C4D145A439CD}" type="presParOf" srcId="{9B78BCB3-7D45-4A31-B2CD-022A84929028}" destId="{C69A14FF-446C-4C6D-AA0C-0169A4EEA8E6}" srcOrd="13" destOrd="0" presId="urn:microsoft.com/office/officeart/2005/8/layout/cycle8"/>
    <dgm:cxn modelId="{9EA7820F-6048-4653-9741-F4DDA2AEC02B}" type="presParOf" srcId="{9B78BCB3-7D45-4A31-B2CD-022A84929028}" destId="{B192A49A-8B7A-4177-B40C-6622A9E41F05}" srcOrd="14" destOrd="0" presId="urn:microsoft.com/office/officeart/2005/8/layout/cycle8"/>
    <dgm:cxn modelId="{4BA29D90-C933-4E22-B555-487877BBED7E}" type="presParOf" srcId="{9B78BCB3-7D45-4A31-B2CD-022A84929028}" destId="{3E85222A-E0C7-4C3A-BE17-F57EBB9EA416}" srcOrd="15" destOrd="0" presId="urn:microsoft.com/office/officeart/2005/8/layout/cycle8"/>
    <dgm:cxn modelId="{803F0560-5320-4B29-B10B-628FA12E3576}" type="presParOf" srcId="{9B78BCB3-7D45-4A31-B2CD-022A84929028}" destId="{8DB57945-F3F7-4BEA-8115-153F074F0A46}" srcOrd="16" destOrd="0" presId="urn:microsoft.com/office/officeart/2005/8/layout/cycle8"/>
    <dgm:cxn modelId="{0D06C057-6E1D-4EB3-915D-8A9A7E535713}" type="presParOf" srcId="{9B78BCB3-7D45-4A31-B2CD-022A84929028}" destId="{59FE7E04-BF7D-4165-BAB4-D95744C535EE}" srcOrd="17" destOrd="0" presId="urn:microsoft.com/office/officeart/2005/8/layout/cycle8"/>
    <dgm:cxn modelId="{ACD2658E-BDC1-440C-BE88-9E03FADD1B4A}" type="presParOf" srcId="{9B78BCB3-7D45-4A31-B2CD-022A84929028}" destId="{B426C110-A222-47D2-8D1A-9363F6E7AD5D}" srcOrd="18" destOrd="0" presId="urn:microsoft.com/office/officeart/2005/8/layout/cycle8"/>
    <dgm:cxn modelId="{A2E53000-E4FF-473D-9CD1-16E5F835D699}" type="presParOf" srcId="{9B78BCB3-7D45-4A31-B2CD-022A84929028}" destId="{24F42E8A-A179-426E-9D53-774E9FB09C2B}" srcOrd="19" destOrd="0" presId="urn:microsoft.com/office/officeart/2005/8/layout/cycle8"/>
    <dgm:cxn modelId="{9E4D4F1E-58E2-4B51-94FD-47D6AB98B41E}" type="presParOf" srcId="{9B78BCB3-7D45-4A31-B2CD-022A84929028}" destId="{4E4FA87D-1490-4195-8777-143D4C3FE8EE}" srcOrd="20" destOrd="0" presId="urn:microsoft.com/office/officeart/2005/8/layout/cycle8"/>
    <dgm:cxn modelId="{A92A18D3-E3B3-4761-B0CA-517F9ACBA3C4}" type="presParOf" srcId="{9B78BCB3-7D45-4A31-B2CD-022A84929028}" destId="{8DE63C87-0173-487D-A5D6-4E34CEE7DD4B}" srcOrd="21" destOrd="0" presId="urn:microsoft.com/office/officeart/2005/8/layout/cycle8"/>
    <dgm:cxn modelId="{36D77829-F7C1-478C-8305-7E6BBE577012}" type="presParOf" srcId="{9B78BCB3-7D45-4A31-B2CD-022A84929028}" destId="{1E53EF74-F2CD-4B3C-9ADB-DACC1106C204}" srcOrd="22" destOrd="0" presId="urn:microsoft.com/office/officeart/2005/8/layout/cycle8"/>
    <dgm:cxn modelId="{CD5E4B5E-4940-40A1-8A2D-36038A721608}" type="presParOf" srcId="{9B78BCB3-7D45-4A31-B2CD-022A84929028}" destId="{DE5F9E5A-257D-4087-B460-47EFB20F143A}" srcOrd="23" destOrd="0" presId="urn:microsoft.com/office/officeart/2005/8/layout/cycle8"/>
    <dgm:cxn modelId="{F7178B8A-2EEF-4D23-BF12-531546FD5ED7}" type="presParOf" srcId="{9B78BCB3-7D45-4A31-B2CD-022A84929028}" destId="{A4BE18AD-4E71-4E90-807C-3B4BBDCDCF2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D7B79D8-927A-4965-BF5F-B7B79A8E324A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761561-211C-4AA0-B166-0C3ACE2FA7D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Информационно-просвещенческое взаимодействие (непосредственные формы взаимодействия</a:t>
          </a:r>
          <a:endParaRPr lang="ru-RU" sz="1400" dirty="0"/>
        </a:p>
      </dgm:t>
    </dgm:pt>
    <dgm:pt modelId="{26218A95-47F8-4847-ACF4-AE4578B6F12A}" type="parTrans" cxnId="{B338DC71-7516-4173-8830-6CB88B154D98}">
      <dgm:prSet/>
      <dgm:spPr/>
      <dgm:t>
        <a:bodyPr/>
        <a:lstStyle/>
        <a:p>
          <a:endParaRPr lang="ru-RU"/>
        </a:p>
      </dgm:t>
    </dgm:pt>
    <dgm:pt modelId="{A859486E-3BA9-49D0-AF69-E83B34BA0CFF}" type="sibTrans" cxnId="{B338DC71-7516-4173-8830-6CB88B154D98}">
      <dgm:prSet/>
      <dgm:spPr/>
      <dgm:t>
        <a:bodyPr/>
        <a:lstStyle/>
        <a:p>
          <a:endParaRPr lang="ru-RU"/>
        </a:p>
      </dgm:t>
    </dgm:pt>
    <dgm:pt modelId="{20A1BA5D-670F-4285-AA69-EAB6A1A4C932}">
      <dgm:prSet phldrT="[Текст]"/>
      <dgm:spPr/>
      <dgm:t>
        <a:bodyPr/>
        <a:lstStyle/>
        <a:p>
          <a:endParaRPr lang="ru-RU" sz="1100" dirty="0"/>
        </a:p>
      </dgm:t>
    </dgm:pt>
    <dgm:pt modelId="{05AE350A-1C61-49C8-A5D9-05DC59426F8E}" type="parTrans" cxnId="{43CE7498-0B2C-477E-9CF4-769906A1CF76}">
      <dgm:prSet/>
      <dgm:spPr/>
      <dgm:t>
        <a:bodyPr/>
        <a:lstStyle/>
        <a:p>
          <a:endParaRPr lang="ru-RU"/>
        </a:p>
      </dgm:t>
    </dgm:pt>
    <dgm:pt modelId="{DC6655FA-6528-4710-9118-575AE858B10E}" type="sibTrans" cxnId="{43CE7498-0B2C-477E-9CF4-769906A1CF76}">
      <dgm:prSet/>
      <dgm:spPr/>
      <dgm:t>
        <a:bodyPr/>
        <a:lstStyle/>
        <a:p>
          <a:endParaRPr lang="ru-RU"/>
        </a:p>
      </dgm:t>
    </dgm:pt>
    <dgm:pt modelId="{FD643458-6BA5-411E-ABB3-5D64204D2028}">
      <dgm:prSet phldrT="[Текст]" phldr="1"/>
      <dgm:spPr/>
      <dgm:t>
        <a:bodyPr/>
        <a:lstStyle/>
        <a:p>
          <a:endParaRPr lang="ru-RU" dirty="0"/>
        </a:p>
      </dgm:t>
    </dgm:pt>
    <dgm:pt modelId="{DF53E87B-8737-41C0-904C-9C0FD643A7A9}" type="parTrans" cxnId="{E783AA5E-BEBB-4C49-85F0-187182584A2A}">
      <dgm:prSet/>
      <dgm:spPr/>
      <dgm:t>
        <a:bodyPr/>
        <a:lstStyle/>
        <a:p>
          <a:endParaRPr lang="ru-RU"/>
        </a:p>
      </dgm:t>
    </dgm:pt>
    <dgm:pt modelId="{CE95803A-AE71-4276-A946-E8CFBE7179ED}" type="sibTrans" cxnId="{E783AA5E-BEBB-4C49-85F0-187182584A2A}">
      <dgm:prSet/>
      <dgm:spPr/>
      <dgm:t>
        <a:bodyPr/>
        <a:lstStyle/>
        <a:p>
          <a:endParaRPr lang="ru-RU"/>
        </a:p>
      </dgm:t>
    </dgm:pt>
    <dgm:pt modelId="{043099F9-C34B-4697-B8AE-C57BE7F9C0DD}">
      <dgm:prSet phldrT="[Текст]" phldr="1"/>
      <dgm:spPr/>
      <dgm:t>
        <a:bodyPr/>
        <a:lstStyle/>
        <a:p>
          <a:endParaRPr lang="ru-RU" dirty="0"/>
        </a:p>
      </dgm:t>
    </dgm:pt>
    <dgm:pt modelId="{08875222-0D40-4B5C-8660-9CB1021B2D0B}" type="parTrans" cxnId="{CAB15491-8736-42CC-A43B-93CD8E78C680}">
      <dgm:prSet/>
      <dgm:spPr/>
      <dgm:t>
        <a:bodyPr/>
        <a:lstStyle/>
        <a:p>
          <a:endParaRPr lang="ru-RU"/>
        </a:p>
      </dgm:t>
    </dgm:pt>
    <dgm:pt modelId="{8B3CD56E-2E0C-4AEC-A174-0A0CB28E6295}" type="sibTrans" cxnId="{CAB15491-8736-42CC-A43B-93CD8E78C680}">
      <dgm:prSet/>
      <dgm:spPr/>
      <dgm:t>
        <a:bodyPr/>
        <a:lstStyle/>
        <a:p>
          <a:endParaRPr lang="ru-RU"/>
        </a:p>
      </dgm:t>
    </dgm:pt>
    <dgm:pt modelId="{BB7241A0-98F5-4192-8F64-719269271F1F}">
      <dgm:prSet phldrT="[Текст]" phldr="1"/>
      <dgm:spPr/>
      <dgm:t>
        <a:bodyPr/>
        <a:lstStyle/>
        <a:p>
          <a:endParaRPr lang="ru-RU" dirty="0"/>
        </a:p>
      </dgm:t>
    </dgm:pt>
    <dgm:pt modelId="{8766792C-90D8-4727-9358-9901B2717B36}" type="parTrans" cxnId="{70473A5F-05A7-4961-858D-D2FE551CB8BC}">
      <dgm:prSet/>
      <dgm:spPr/>
      <dgm:t>
        <a:bodyPr/>
        <a:lstStyle/>
        <a:p>
          <a:endParaRPr lang="ru-RU"/>
        </a:p>
      </dgm:t>
    </dgm:pt>
    <dgm:pt modelId="{EDBD744E-CD33-432B-87BA-1B2E4DD2F5F1}" type="sibTrans" cxnId="{70473A5F-05A7-4961-858D-D2FE551CB8BC}">
      <dgm:prSet/>
      <dgm:spPr/>
      <dgm:t>
        <a:bodyPr/>
        <a:lstStyle/>
        <a:p>
          <a:endParaRPr lang="ru-RU"/>
        </a:p>
      </dgm:t>
    </dgm:pt>
    <dgm:pt modelId="{26FCB093-C041-48AF-AACA-9F331E68DA6C}">
      <dgm:prSet phldrT="[Текст]" phldr="1"/>
      <dgm:spPr/>
      <dgm:t>
        <a:bodyPr/>
        <a:lstStyle/>
        <a:p>
          <a:endParaRPr lang="ru-RU"/>
        </a:p>
      </dgm:t>
    </dgm:pt>
    <dgm:pt modelId="{A0280C53-94DF-4842-AC00-993528B8C7B8}" type="parTrans" cxnId="{FF449AA4-F6E5-433C-9F8B-93B871AB512E}">
      <dgm:prSet/>
      <dgm:spPr/>
      <dgm:t>
        <a:bodyPr/>
        <a:lstStyle/>
        <a:p>
          <a:endParaRPr lang="ru-RU"/>
        </a:p>
      </dgm:t>
    </dgm:pt>
    <dgm:pt modelId="{B7D6AA8F-C670-4551-A9CB-EB4E0E6448F8}" type="sibTrans" cxnId="{FF449AA4-F6E5-433C-9F8B-93B871AB512E}">
      <dgm:prSet/>
      <dgm:spPr/>
      <dgm:t>
        <a:bodyPr/>
        <a:lstStyle/>
        <a:p>
          <a:endParaRPr lang="ru-RU"/>
        </a:p>
      </dgm:t>
    </dgm:pt>
    <dgm:pt modelId="{15FACECD-FE0D-4F87-AB70-D3B3B1F2AFA1}">
      <dgm:prSet phldrT="[Текст]" phldr="1"/>
      <dgm:spPr/>
      <dgm:t>
        <a:bodyPr/>
        <a:lstStyle/>
        <a:p>
          <a:endParaRPr lang="ru-RU"/>
        </a:p>
      </dgm:t>
    </dgm:pt>
    <dgm:pt modelId="{CFCAA1D3-D892-413D-B5EA-9925DABA5080}" type="parTrans" cxnId="{5D6FD26F-1A94-4B7F-8717-D034DA8F8B61}">
      <dgm:prSet/>
      <dgm:spPr/>
      <dgm:t>
        <a:bodyPr/>
        <a:lstStyle/>
        <a:p>
          <a:endParaRPr lang="ru-RU"/>
        </a:p>
      </dgm:t>
    </dgm:pt>
    <dgm:pt modelId="{DE7AD79C-42F8-4676-9CA7-F9C41483BD61}" type="sibTrans" cxnId="{5D6FD26F-1A94-4B7F-8717-D034DA8F8B61}">
      <dgm:prSet/>
      <dgm:spPr/>
      <dgm:t>
        <a:bodyPr/>
        <a:lstStyle/>
        <a:p>
          <a:endParaRPr lang="ru-RU"/>
        </a:p>
      </dgm:t>
    </dgm:pt>
    <dgm:pt modelId="{38600369-5E3D-449C-AE22-7D409B9B67B6}">
      <dgm:prSet phldrT="[Текст]" phldr="1"/>
      <dgm:spPr/>
      <dgm:t>
        <a:bodyPr/>
        <a:lstStyle/>
        <a:p>
          <a:endParaRPr lang="ru-RU"/>
        </a:p>
      </dgm:t>
    </dgm:pt>
    <dgm:pt modelId="{D91AA2A8-3891-44AB-9395-A67FAFFBEE15}" type="parTrans" cxnId="{B5E71C94-5B18-4CE1-A670-B4E389A6B583}">
      <dgm:prSet/>
      <dgm:spPr/>
      <dgm:t>
        <a:bodyPr/>
        <a:lstStyle/>
        <a:p>
          <a:endParaRPr lang="ru-RU"/>
        </a:p>
      </dgm:t>
    </dgm:pt>
    <dgm:pt modelId="{567B8F56-17A7-40A3-B248-282438A3283F}" type="sibTrans" cxnId="{B5E71C94-5B18-4CE1-A670-B4E389A6B583}">
      <dgm:prSet/>
      <dgm:spPr/>
      <dgm:t>
        <a:bodyPr/>
        <a:lstStyle/>
        <a:p>
          <a:endParaRPr lang="ru-RU"/>
        </a:p>
      </dgm:t>
    </dgm:pt>
    <dgm:pt modelId="{6AE72BF8-A9BB-4A48-A005-F8EE3E412E55}">
      <dgm:prSet phldrT="[Текст]" custT="1"/>
      <dgm:spPr/>
      <dgm:t>
        <a:bodyPr/>
        <a:lstStyle/>
        <a:p>
          <a:r>
            <a:rPr lang="ru-RU" sz="1400" dirty="0" smtClean="0"/>
            <a:t>Встречи с родителями</a:t>
          </a:r>
          <a:endParaRPr lang="ru-RU" sz="1400" dirty="0"/>
        </a:p>
      </dgm:t>
    </dgm:pt>
    <dgm:pt modelId="{E0D457EF-9E34-465F-A818-FB72A390E9C2}" type="parTrans" cxnId="{D3532DE6-EE7E-4338-89F3-DD550E76B200}">
      <dgm:prSet/>
      <dgm:spPr/>
      <dgm:t>
        <a:bodyPr/>
        <a:lstStyle/>
        <a:p>
          <a:endParaRPr lang="ru-RU"/>
        </a:p>
      </dgm:t>
    </dgm:pt>
    <dgm:pt modelId="{61AD6D8A-AE2E-4C8E-BF46-9215F2B64F7A}" type="sibTrans" cxnId="{D3532DE6-EE7E-4338-89F3-DD550E76B200}">
      <dgm:prSet/>
      <dgm:spPr/>
      <dgm:t>
        <a:bodyPr/>
        <a:lstStyle/>
        <a:p>
          <a:endParaRPr lang="ru-RU"/>
        </a:p>
      </dgm:t>
    </dgm:pt>
    <dgm:pt modelId="{AC53952D-E4D4-4C25-AA24-6E0374653A1F}">
      <dgm:prSet phldrT="[Текст]" custT="1"/>
      <dgm:spPr/>
      <dgm:t>
        <a:bodyPr/>
        <a:lstStyle/>
        <a:p>
          <a:r>
            <a:rPr lang="ru-RU" sz="1400" dirty="0" smtClean="0"/>
            <a:t>Консультации</a:t>
          </a:r>
          <a:endParaRPr lang="ru-RU" sz="1400" dirty="0"/>
        </a:p>
      </dgm:t>
    </dgm:pt>
    <dgm:pt modelId="{C4277DC4-85B7-4097-B815-0ABAA4C38827}" type="parTrans" cxnId="{4E53BEBC-1AE2-40E3-AC88-139175FAD4BA}">
      <dgm:prSet/>
      <dgm:spPr/>
      <dgm:t>
        <a:bodyPr/>
        <a:lstStyle/>
        <a:p>
          <a:endParaRPr lang="ru-RU"/>
        </a:p>
      </dgm:t>
    </dgm:pt>
    <dgm:pt modelId="{6F1BB776-716D-4DAA-B1CC-3D0045B3B8B9}" type="sibTrans" cxnId="{4E53BEBC-1AE2-40E3-AC88-139175FAD4BA}">
      <dgm:prSet/>
      <dgm:spPr/>
      <dgm:t>
        <a:bodyPr/>
        <a:lstStyle/>
        <a:p>
          <a:endParaRPr lang="ru-RU"/>
        </a:p>
      </dgm:t>
    </dgm:pt>
    <dgm:pt modelId="{83FAAD6E-449A-4201-ADBD-969118C687FF}">
      <dgm:prSet phldrT="[Текст]" custT="1"/>
      <dgm:spPr/>
      <dgm:t>
        <a:bodyPr/>
        <a:lstStyle/>
        <a:p>
          <a:r>
            <a:rPr lang="ru-RU" sz="1400" dirty="0" smtClean="0"/>
            <a:t>Семейная гостиная</a:t>
          </a:r>
          <a:endParaRPr lang="ru-RU" sz="1400" dirty="0"/>
        </a:p>
      </dgm:t>
    </dgm:pt>
    <dgm:pt modelId="{7321E007-F111-4AE8-808B-ED99BCC11D03}" type="parTrans" cxnId="{C9E733EF-E391-4DA0-83C2-BC7279363324}">
      <dgm:prSet/>
      <dgm:spPr/>
      <dgm:t>
        <a:bodyPr/>
        <a:lstStyle/>
        <a:p>
          <a:endParaRPr lang="ru-RU"/>
        </a:p>
      </dgm:t>
    </dgm:pt>
    <dgm:pt modelId="{6B169B42-2064-46E9-A666-42851EAE2475}" type="sibTrans" cxnId="{C9E733EF-E391-4DA0-83C2-BC7279363324}">
      <dgm:prSet/>
      <dgm:spPr/>
      <dgm:t>
        <a:bodyPr/>
        <a:lstStyle/>
        <a:p>
          <a:endParaRPr lang="ru-RU"/>
        </a:p>
      </dgm:t>
    </dgm:pt>
    <dgm:pt modelId="{A85382A2-1CE5-40CC-A029-491A2B4CC7E6}">
      <dgm:prSet phldrT="[Текст]" custT="1"/>
      <dgm:spPr/>
      <dgm:t>
        <a:bodyPr/>
        <a:lstStyle/>
        <a:p>
          <a:r>
            <a:rPr lang="ru-RU" sz="1400" dirty="0" smtClean="0"/>
            <a:t>Дни открытых дверей</a:t>
          </a:r>
          <a:endParaRPr lang="ru-RU" sz="1400" dirty="0"/>
        </a:p>
      </dgm:t>
    </dgm:pt>
    <dgm:pt modelId="{7DE9D272-17D6-410A-A77B-1019239820F3}" type="parTrans" cxnId="{8E9909F6-7088-48F2-B1CA-BCF60F0C541D}">
      <dgm:prSet/>
      <dgm:spPr/>
      <dgm:t>
        <a:bodyPr/>
        <a:lstStyle/>
        <a:p>
          <a:endParaRPr lang="ru-RU"/>
        </a:p>
      </dgm:t>
    </dgm:pt>
    <dgm:pt modelId="{55CE8409-7DA2-430E-ABD2-EF02F4F9ADE3}" type="sibTrans" cxnId="{8E9909F6-7088-48F2-B1CA-BCF60F0C541D}">
      <dgm:prSet/>
      <dgm:spPr/>
      <dgm:t>
        <a:bodyPr/>
        <a:lstStyle/>
        <a:p>
          <a:endParaRPr lang="ru-RU"/>
        </a:p>
      </dgm:t>
    </dgm:pt>
    <dgm:pt modelId="{0F6BD704-D137-4086-955F-C5450576D8FA}">
      <dgm:prSet phldrT="[Текст]" custT="1"/>
      <dgm:spPr/>
      <dgm:t>
        <a:bodyPr/>
        <a:lstStyle/>
        <a:p>
          <a:r>
            <a:rPr lang="ru-RU" sz="1400" dirty="0" smtClean="0"/>
            <a:t>Выставки</a:t>
          </a:r>
          <a:endParaRPr lang="ru-RU" sz="1400" dirty="0"/>
        </a:p>
      </dgm:t>
    </dgm:pt>
    <dgm:pt modelId="{13D400E2-735C-452C-A89C-264950CF5778}" type="parTrans" cxnId="{10984101-003D-40B5-B011-4A2A66DBC667}">
      <dgm:prSet/>
      <dgm:spPr/>
      <dgm:t>
        <a:bodyPr/>
        <a:lstStyle/>
        <a:p>
          <a:endParaRPr lang="ru-RU"/>
        </a:p>
      </dgm:t>
    </dgm:pt>
    <dgm:pt modelId="{8CA88C5C-5F98-4303-9C41-E6783237D41C}" type="sibTrans" cxnId="{10984101-003D-40B5-B011-4A2A66DBC667}">
      <dgm:prSet/>
      <dgm:spPr/>
      <dgm:t>
        <a:bodyPr/>
        <a:lstStyle/>
        <a:p>
          <a:endParaRPr lang="ru-RU"/>
        </a:p>
      </dgm:t>
    </dgm:pt>
    <dgm:pt modelId="{C27A4A8E-8C37-44B5-9039-CE68A57DDA5F}">
      <dgm:prSet phldrT="[Текст]" custT="1"/>
      <dgm:spPr/>
      <dgm:t>
        <a:bodyPr/>
        <a:lstStyle/>
        <a:p>
          <a:r>
            <a:rPr lang="ru-RU" sz="1400" dirty="0" smtClean="0"/>
            <a:t>Беседы</a:t>
          </a:r>
          <a:endParaRPr lang="ru-RU" sz="1400" dirty="0"/>
        </a:p>
      </dgm:t>
    </dgm:pt>
    <dgm:pt modelId="{F1DD2F85-7D05-4667-8EA7-D9D576616EFA}" type="parTrans" cxnId="{ED3839B1-1376-4E57-9ABC-6D6C9E3D987E}">
      <dgm:prSet/>
      <dgm:spPr/>
      <dgm:t>
        <a:bodyPr/>
        <a:lstStyle/>
        <a:p>
          <a:endParaRPr lang="ru-RU"/>
        </a:p>
      </dgm:t>
    </dgm:pt>
    <dgm:pt modelId="{3657B87E-9206-40FF-9894-DB97D050FF1D}" type="sibTrans" cxnId="{ED3839B1-1376-4E57-9ABC-6D6C9E3D987E}">
      <dgm:prSet/>
      <dgm:spPr/>
      <dgm:t>
        <a:bodyPr/>
        <a:lstStyle/>
        <a:p>
          <a:endParaRPr lang="ru-RU"/>
        </a:p>
      </dgm:t>
    </dgm:pt>
    <dgm:pt modelId="{7870E5F4-B362-44B3-AF7C-19E4BE6207E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Информационно-просвещенческое взаимодействие (опосредованные формы взаимодействия)</a:t>
          </a:r>
          <a:endParaRPr lang="ru-RU" sz="1400" b="1" dirty="0">
            <a:solidFill>
              <a:schemeClr val="tx1"/>
            </a:solidFill>
          </a:endParaRPr>
        </a:p>
      </dgm:t>
    </dgm:pt>
    <dgm:pt modelId="{5F0F534E-FD1E-46F8-B1EA-764B0AE6A574}" type="parTrans" cxnId="{28288671-E0C9-45EF-8F4E-D96ED65C7CF4}">
      <dgm:prSet/>
      <dgm:spPr/>
      <dgm:t>
        <a:bodyPr/>
        <a:lstStyle/>
        <a:p>
          <a:endParaRPr lang="ru-RU"/>
        </a:p>
      </dgm:t>
    </dgm:pt>
    <dgm:pt modelId="{E3AC0400-EF0A-450D-B692-3C1579162AB6}" type="sibTrans" cxnId="{28288671-E0C9-45EF-8F4E-D96ED65C7CF4}">
      <dgm:prSet/>
      <dgm:spPr/>
      <dgm:t>
        <a:bodyPr/>
        <a:lstStyle/>
        <a:p>
          <a:endParaRPr lang="ru-RU"/>
        </a:p>
      </dgm:t>
    </dgm:pt>
    <dgm:pt modelId="{A71CF143-1EFA-4D9D-9FBC-C67206877A14}">
      <dgm:prSet phldrT="[Текст]" custT="1"/>
      <dgm:spPr/>
      <dgm:t>
        <a:bodyPr/>
        <a:lstStyle/>
        <a:p>
          <a:endParaRPr lang="ru-RU" sz="1400" dirty="0"/>
        </a:p>
      </dgm:t>
    </dgm:pt>
    <dgm:pt modelId="{557B1471-560C-446D-914D-8CE3023EDFB3}" type="parTrans" cxnId="{CA32F4DA-202F-4EB7-B3CD-7FBF9E17AAD7}">
      <dgm:prSet/>
      <dgm:spPr/>
      <dgm:t>
        <a:bodyPr/>
        <a:lstStyle/>
        <a:p>
          <a:endParaRPr lang="ru-RU"/>
        </a:p>
      </dgm:t>
    </dgm:pt>
    <dgm:pt modelId="{8BB8F756-927F-45EA-B9B3-949E042F8752}" type="sibTrans" cxnId="{CA32F4DA-202F-4EB7-B3CD-7FBF9E17AAD7}">
      <dgm:prSet/>
      <dgm:spPr/>
      <dgm:t>
        <a:bodyPr/>
        <a:lstStyle/>
        <a:p>
          <a:endParaRPr lang="ru-RU"/>
        </a:p>
      </dgm:t>
    </dgm:pt>
    <dgm:pt modelId="{4C5CBEFF-8E28-41E2-B189-E65737F4983C}">
      <dgm:prSet custT="1"/>
      <dgm:spPr/>
      <dgm:t>
        <a:bodyPr/>
        <a:lstStyle/>
        <a:p>
          <a:r>
            <a:rPr lang="ru-RU" sz="1400" dirty="0" smtClean="0"/>
            <a:t>Информация на сайте ДОУ</a:t>
          </a:r>
          <a:endParaRPr lang="ru-RU" sz="1400" dirty="0"/>
        </a:p>
      </dgm:t>
    </dgm:pt>
    <dgm:pt modelId="{B87415D1-2098-4229-B99C-8E9236292D89}" type="parTrans" cxnId="{58B209E0-1316-40C1-AC2C-D40DB261D50A}">
      <dgm:prSet/>
      <dgm:spPr/>
      <dgm:t>
        <a:bodyPr/>
        <a:lstStyle/>
        <a:p>
          <a:endParaRPr lang="ru-RU"/>
        </a:p>
      </dgm:t>
    </dgm:pt>
    <dgm:pt modelId="{BC607F6B-E725-4541-A5E4-3481C7FD166D}" type="sibTrans" cxnId="{58B209E0-1316-40C1-AC2C-D40DB261D50A}">
      <dgm:prSet/>
      <dgm:spPr/>
      <dgm:t>
        <a:bodyPr/>
        <a:lstStyle/>
        <a:p>
          <a:endParaRPr lang="ru-RU"/>
        </a:p>
      </dgm:t>
    </dgm:pt>
    <dgm:pt modelId="{5C8CCD19-4060-4289-AB1E-1C9CC1A816D8}">
      <dgm:prSet custT="1"/>
      <dgm:spPr/>
      <dgm:t>
        <a:bodyPr/>
        <a:lstStyle/>
        <a:p>
          <a:r>
            <a:rPr lang="ru-RU" sz="1400" dirty="0" smtClean="0"/>
            <a:t>Стенды</a:t>
          </a:r>
          <a:endParaRPr lang="ru-RU" sz="1400" dirty="0"/>
        </a:p>
      </dgm:t>
    </dgm:pt>
    <dgm:pt modelId="{3D5F95D4-BEDB-48BD-BC7B-4B88C46CB98B}" type="parTrans" cxnId="{565906DB-C8C1-47CD-A420-61974F356317}">
      <dgm:prSet/>
      <dgm:spPr/>
      <dgm:t>
        <a:bodyPr/>
        <a:lstStyle/>
        <a:p>
          <a:endParaRPr lang="ru-RU"/>
        </a:p>
      </dgm:t>
    </dgm:pt>
    <dgm:pt modelId="{7A94F1C0-4818-4407-B941-B99C1B102AC4}" type="sibTrans" cxnId="{565906DB-C8C1-47CD-A420-61974F356317}">
      <dgm:prSet/>
      <dgm:spPr/>
      <dgm:t>
        <a:bodyPr/>
        <a:lstStyle/>
        <a:p>
          <a:endParaRPr lang="ru-RU"/>
        </a:p>
      </dgm:t>
    </dgm:pt>
    <dgm:pt modelId="{289D26C0-2CA5-4479-8D88-32879EF4D6FF}">
      <dgm:prSet custT="1"/>
      <dgm:spPr/>
      <dgm:t>
        <a:bodyPr/>
        <a:lstStyle/>
        <a:p>
          <a:r>
            <a:rPr lang="ru-RU" sz="1400" dirty="0" smtClean="0"/>
            <a:t>Папки-передвижки</a:t>
          </a:r>
          <a:endParaRPr lang="ru-RU" sz="1400" dirty="0"/>
        </a:p>
      </dgm:t>
    </dgm:pt>
    <dgm:pt modelId="{4569810A-AEC0-480C-B360-817B9E1D6622}" type="parTrans" cxnId="{E45F5183-A32C-4E3C-B6CF-5A35BB6DC1AD}">
      <dgm:prSet/>
      <dgm:spPr/>
      <dgm:t>
        <a:bodyPr/>
        <a:lstStyle/>
        <a:p>
          <a:endParaRPr lang="ru-RU"/>
        </a:p>
      </dgm:t>
    </dgm:pt>
    <dgm:pt modelId="{A11FDA5F-4E95-44F3-9993-76BF5B431A0D}" type="sibTrans" cxnId="{E45F5183-A32C-4E3C-B6CF-5A35BB6DC1AD}">
      <dgm:prSet/>
      <dgm:spPr/>
      <dgm:t>
        <a:bodyPr/>
        <a:lstStyle/>
        <a:p>
          <a:endParaRPr lang="ru-RU"/>
        </a:p>
      </dgm:t>
    </dgm:pt>
    <dgm:pt modelId="{9D250C82-6778-4621-87CC-87DC86B175C7}">
      <dgm:prSet custT="1"/>
      <dgm:spPr/>
      <dgm:t>
        <a:bodyPr/>
        <a:lstStyle/>
        <a:p>
          <a:r>
            <a:rPr lang="ru-RU" sz="1400" dirty="0" smtClean="0"/>
            <a:t> Памятки</a:t>
          </a:r>
          <a:endParaRPr lang="ru-RU" sz="1400" dirty="0"/>
        </a:p>
      </dgm:t>
    </dgm:pt>
    <dgm:pt modelId="{0171C8A3-B63D-489A-82CE-44E221D7FFC3}" type="parTrans" cxnId="{F6FEC43F-1612-4010-879C-A986948A45F6}">
      <dgm:prSet/>
      <dgm:spPr/>
      <dgm:t>
        <a:bodyPr/>
        <a:lstStyle/>
        <a:p>
          <a:endParaRPr lang="ru-RU"/>
        </a:p>
      </dgm:t>
    </dgm:pt>
    <dgm:pt modelId="{BD245417-AB04-43CF-8051-7D38F8A0DF73}" type="sibTrans" cxnId="{F6FEC43F-1612-4010-879C-A986948A45F6}">
      <dgm:prSet/>
      <dgm:spPr/>
      <dgm:t>
        <a:bodyPr/>
        <a:lstStyle/>
        <a:p>
          <a:endParaRPr lang="ru-RU"/>
        </a:p>
      </dgm:t>
    </dgm:pt>
    <dgm:pt modelId="{87AD0C8F-AB01-4891-8554-FB9CC29A60B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 Формы работы, направленные на повышение      эффективности взаимодействия</a:t>
          </a:r>
          <a:endParaRPr lang="ru-RU" sz="1400" b="1" dirty="0">
            <a:solidFill>
              <a:schemeClr val="tx1"/>
            </a:solidFill>
          </a:endParaRPr>
        </a:p>
      </dgm:t>
    </dgm:pt>
    <dgm:pt modelId="{F5A75F20-3E70-4F6C-8A49-44A72CE0787C}" type="parTrans" cxnId="{FC2E6112-7C45-4E2E-AB45-224144DC44D6}">
      <dgm:prSet/>
      <dgm:spPr/>
      <dgm:t>
        <a:bodyPr/>
        <a:lstStyle/>
        <a:p>
          <a:endParaRPr lang="ru-RU"/>
        </a:p>
      </dgm:t>
    </dgm:pt>
    <dgm:pt modelId="{AE681F10-EDB8-4078-81FA-9504406D69BC}" type="sibTrans" cxnId="{FC2E6112-7C45-4E2E-AB45-224144DC44D6}">
      <dgm:prSet/>
      <dgm:spPr/>
      <dgm:t>
        <a:bodyPr/>
        <a:lstStyle/>
        <a:p>
          <a:endParaRPr lang="ru-RU"/>
        </a:p>
      </dgm:t>
    </dgm:pt>
    <dgm:pt modelId="{E82CD6DB-6E47-4DC6-B148-F5C3096DBD41}">
      <dgm:prSet phldrT="[Текст]" custT="1"/>
      <dgm:spPr/>
      <dgm:t>
        <a:bodyPr/>
        <a:lstStyle/>
        <a:p>
          <a:r>
            <a:rPr lang="ru-RU" sz="1400" dirty="0" smtClean="0"/>
            <a:t>   Анкетирование</a:t>
          </a:r>
          <a:endParaRPr lang="ru-RU" sz="1400" dirty="0"/>
        </a:p>
      </dgm:t>
    </dgm:pt>
    <dgm:pt modelId="{6BF16887-39AD-4F1C-8148-4AED008B0350}" type="parTrans" cxnId="{5921742C-1CFF-4F75-BA9D-623FD0F98589}">
      <dgm:prSet/>
      <dgm:spPr/>
      <dgm:t>
        <a:bodyPr/>
        <a:lstStyle/>
        <a:p>
          <a:endParaRPr lang="ru-RU"/>
        </a:p>
      </dgm:t>
    </dgm:pt>
    <dgm:pt modelId="{75E831A6-6582-4C83-BA3B-CF71F0DEA146}" type="sibTrans" cxnId="{5921742C-1CFF-4F75-BA9D-623FD0F98589}">
      <dgm:prSet/>
      <dgm:spPr/>
      <dgm:t>
        <a:bodyPr/>
        <a:lstStyle/>
        <a:p>
          <a:endParaRPr lang="ru-RU"/>
        </a:p>
      </dgm:t>
    </dgm:pt>
    <dgm:pt modelId="{962CFE85-FFE5-4833-B451-BCBB9D448B3F}">
      <dgm:prSet phldrT="[Текст]" custT="1"/>
      <dgm:spPr/>
      <dgm:t>
        <a:bodyPr/>
        <a:lstStyle/>
        <a:p>
          <a:r>
            <a:rPr lang="ru-RU" sz="1400" dirty="0" smtClean="0"/>
            <a:t>Мониторинг</a:t>
          </a:r>
          <a:endParaRPr lang="ru-RU" sz="1400" dirty="0"/>
        </a:p>
      </dgm:t>
    </dgm:pt>
    <dgm:pt modelId="{03D9769C-0FB5-4DBE-B020-8C5DAA5D5D74}" type="parTrans" cxnId="{5116E379-83E9-4B3A-BDB6-65392D7199AA}">
      <dgm:prSet/>
      <dgm:spPr/>
      <dgm:t>
        <a:bodyPr/>
        <a:lstStyle/>
        <a:p>
          <a:endParaRPr lang="ru-RU"/>
        </a:p>
      </dgm:t>
    </dgm:pt>
    <dgm:pt modelId="{C9FEC3CE-C2BE-445F-9518-383F6B146633}" type="sibTrans" cxnId="{5116E379-83E9-4B3A-BDB6-65392D7199AA}">
      <dgm:prSet/>
      <dgm:spPr/>
      <dgm:t>
        <a:bodyPr/>
        <a:lstStyle/>
        <a:p>
          <a:endParaRPr lang="ru-RU"/>
        </a:p>
      </dgm:t>
    </dgm:pt>
    <dgm:pt modelId="{FF28D0F5-AE1E-4F3C-9C3E-9081450B5F04}">
      <dgm:prSet phldrT="[Текст]" custT="1"/>
      <dgm:spPr/>
      <dgm:t>
        <a:bodyPr/>
        <a:lstStyle/>
        <a:p>
          <a:r>
            <a:rPr lang="ru-RU" sz="1400" dirty="0" smtClean="0"/>
            <a:t>Благодарственные письма</a:t>
          </a:r>
          <a:endParaRPr lang="ru-RU" sz="1400" dirty="0"/>
        </a:p>
      </dgm:t>
    </dgm:pt>
    <dgm:pt modelId="{05F2373F-6BD8-4F32-84CF-389249556C48}" type="parTrans" cxnId="{3B050AED-519E-4AC8-92C5-30BF13258B96}">
      <dgm:prSet/>
      <dgm:spPr/>
      <dgm:t>
        <a:bodyPr/>
        <a:lstStyle/>
        <a:p>
          <a:endParaRPr lang="ru-RU"/>
        </a:p>
      </dgm:t>
    </dgm:pt>
    <dgm:pt modelId="{B6D696D9-1C4A-4F90-93A5-D3752CD27DC1}" type="sibTrans" cxnId="{3B050AED-519E-4AC8-92C5-30BF13258B96}">
      <dgm:prSet/>
      <dgm:spPr/>
      <dgm:t>
        <a:bodyPr/>
        <a:lstStyle/>
        <a:p>
          <a:endParaRPr lang="ru-RU"/>
        </a:p>
      </dgm:t>
    </dgm:pt>
    <dgm:pt modelId="{2AFB5610-8BDC-46B2-AA66-B5F2BD50B7A6}">
      <dgm:prSet phldrT="[Текст]" custT="1"/>
      <dgm:spPr/>
      <dgm:t>
        <a:bodyPr/>
        <a:lstStyle/>
        <a:p>
          <a:r>
            <a:rPr lang="ru-RU" sz="1400" dirty="0" smtClean="0"/>
            <a:t>Отзывы</a:t>
          </a:r>
          <a:endParaRPr lang="ru-RU" sz="1400" dirty="0"/>
        </a:p>
      </dgm:t>
    </dgm:pt>
    <dgm:pt modelId="{87768318-ACE4-4317-8977-73D3B05FDD8B}" type="parTrans" cxnId="{53145626-E289-4A4D-B009-30E453552F8B}">
      <dgm:prSet/>
      <dgm:spPr/>
      <dgm:t>
        <a:bodyPr/>
        <a:lstStyle/>
        <a:p>
          <a:endParaRPr lang="ru-RU"/>
        </a:p>
      </dgm:t>
    </dgm:pt>
    <dgm:pt modelId="{F2863BD4-F73B-4F0E-B587-166D62B8648B}" type="sibTrans" cxnId="{53145626-E289-4A4D-B009-30E453552F8B}">
      <dgm:prSet/>
      <dgm:spPr/>
      <dgm:t>
        <a:bodyPr/>
        <a:lstStyle/>
        <a:p>
          <a:endParaRPr lang="ru-RU"/>
        </a:p>
      </dgm:t>
    </dgm:pt>
    <dgm:pt modelId="{AC737A8A-592C-4E6D-A32D-4224087AED9E}">
      <dgm:prSet phldrT="[Текст]" custT="1"/>
      <dgm:spPr/>
      <dgm:t>
        <a:bodyPr/>
        <a:lstStyle/>
        <a:p>
          <a:r>
            <a:rPr lang="ru-RU" sz="1400" dirty="0" smtClean="0"/>
            <a:t>Ящики доверия</a:t>
          </a:r>
          <a:endParaRPr lang="ru-RU" sz="1400" dirty="0"/>
        </a:p>
      </dgm:t>
    </dgm:pt>
    <dgm:pt modelId="{EC02F5B1-9B90-454E-B040-AB808322FD21}" type="parTrans" cxnId="{883AFCA9-1212-49A8-AAEE-A19EC85EA8B5}">
      <dgm:prSet/>
      <dgm:spPr/>
      <dgm:t>
        <a:bodyPr/>
        <a:lstStyle/>
        <a:p>
          <a:endParaRPr lang="ru-RU"/>
        </a:p>
      </dgm:t>
    </dgm:pt>
    <dgm:pt modelId="{1D77456C-9EC9-4834-B310-548999EAB82D}" type="sibTrans" cxnId="{883AFCA9-1212-49A8-AAEE-A19EC85EA8B5}">
      <dgm:prSet/>
      <dgm:spPr/>
      <dgm:t>
        <a:bodyPr/>
        <a:lstStyle/>
        <a:p>
          <a:endParaRPr lang="ru-RU"/>
        </a:p>
      </dgm:t>
    </dgm:pt>
    <dgm:pt modelId="{9D7B41F1-8FB8-415C-8684-6A8E32DF69D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Совместная деятельность ДОУ и родителей воспитанников</a:t>
          </a:r>
          <a:endParaRPr lang="ru-RU" sz="1400" b="1" dirty="0">
            <a:solidFill>
              <a:schemeClr val="tx1"/>
            </a:solidFill>
          </a:endParaRPr>
        </a:p>
      </dgm:t>
    </dgm:pt>
    <dgm:pt modelId="{5F65A9CE-F89C-4965-A9BF-E7EFE22DA7E6}" type="parTrans" cxnId="{52DAED03-0CB6-4068-8FEE-1874E0EC0367}">
      <dgm:prSet/>
      <dgm:spPr/>
      <dgm:t>
        <a:bodyPr/>
        <a:lstStyle/>
        <a:p>
          <a:endParaRPr lang="ru-RU"/>
        </a:p>
      </dgm:t>
    </dgm:pt>
    <dgm:pt modelId="{3EC6E905-F254-4075-875F-5A5D988CD13D}" type="sibTrans" cxnId="{52DAED03-0CB6-4068-8FEE-1874E0EC0367}">
      <dgm:prSet/>
      <dgm:spPr/>
      <dgm:t>
        <a:bodyPr/>
        <a:lstStyle/>
        <a:p>
          <a:endParaRPr lang="ru-RU"/>
        </a:p>
      </dgm:t>
    </dgm:pt>
    <dgm:pt modelId="{E93A4C50-321A-430F-B6FC-FA3D535482F9}">
      <dgm:prSet phldrT="[Текст]" custT="1"/>
      <dgm:spPr/>
      <dgm:t>
        <a:bodyPr/>
        <a:lstStyle/>
        <a:p>
          <a:r>
            <a:rPr lang="ru-RU" sz="1400" dirty="0" smtClean="0"/>
            <a:t>Экскурсии</a:t>
          </a:r>
          <a:endParaRPr lang="ru-RU" sz="1400" dirty="0"/>
        </a:p>
      </dgm:t>
    </dgm:pt>
    <dgm:pt modelId="{51068C98-9D73-4E87-AF41-12947A199F66}" type="parTrans" cxnId="{F2858285-6D7E-4C2F-90AA-67DCF69761BA}">
      <dgm:prSet/>
      <dgm:spPr/>
      <dgm:t>
        <a:bodyPr/>
        <a:lstStyle/>
        <a:p>
          <a:endParaRPr lang="ru-RU"/>
        </a:p>
      </dgm:t>
    </dgm:pt>
    <dgm:pt modelId="{BAC01DB0-D608-428A-BD8E-95E1BF756388}" type="sibTrans" cxnId="{F2858285-6D7E-4C2F-90AA-67DCF69761BA}">
      <dgm:prSet/>
      <dgm:spPr/>
      <dgm:t>
        <a:bodyPr/>
        <a:lstStyle/>
        <a:p>
          <a:endParaRPr lang="ru-RU"/>
        </a:p>
      </dgm:t>
    </dgm:pt>
    <dgm:pt modelId="{AD673BD3-66FE-460F-9A9C-1228714789E0}">
      <dgm:prSet phldrT="[Текст]" custT="1"/>
      <dgm:spPr/>
      <dgm:t>
        <a:bodyPr/>
        <a:lstStyle/>
        <a:p>
          <a:r>
            <a:rPr lang="ru-RU" sz="1400" dirty="0" smtClean="0"/>
            <a:t>Проектная деятельность</a:t>
          </a:r>
          <a:endParaRPr lang="ru-RU" sz="1400" dirty="0"/>
        </a:p>
      </dgm:t>
    </dgm:pt>
    <dgm:pt modelId="{667DA7F2-E11B-4D08-AD4F-0BBCFED9A141}" type="parTrans" cxnId="{6E66AB21-7D9A-4389-9FD8-FD0824562EE5}">
      <dgm:prSet/>
      <dgm:spPr/>
      <dgm:t>
        <a:bodyPr/>
        <a:lstStyle/>
        <a:p>
          <a:endParaRPr lang="ru-RU"/>
        </a:p>
      </dgm:t>
    </dgm:pt>
    <dgm:pt modelId="{DD37B4D3-5D66-4211-95FE-5CDEC88B7019}" type="sibTrans" cxnId="{6E66AB21-7D9A-4389-9FD8-FD0824562EE5}">
      <dgm:prSet/>
      <dgm:spPr/>
      <dgm:t>
        <a:bodyPr/>
        <a:lstStyle/>
        <a:p>
          <a:endParaRPr lang="ru-RU"/>
        </a:p>
      </dgm:t>
    </dgm:pt>
    <dgm:pt modelId="{D42FF1E2-781D-4CEE-AF28-5881E21A2333}">
      <dgm:prSet phldrT="[Текст]" custT="1"/>
      <dgm:spPr/>
      <dgm:t>
        <a:bodyPr/>
        <a:lstStyle/>
        <a:p>
          <a:r>
            <a:rPr lang="ru-RU" sz="1400" dirty="0" smtClean="0"/>
            <a:t>Праздники и досуги</a:t>
          </a:r>
          <a:endParaRPr lang="ru-RU" sz="1400" dirty="0"/>
        </a:p>
      </dgm:t>
    </dgm:pt>
    <dgm:pt modelId="{FAD7D1C8-1C30-4E25-A3DC-2ED4A46A4078}" type="parTrans" cxnId="{6A4E2E7C-C03B-458C-9676-3C813AAB6569}">
      <dgm:prSet/>
      <dgm:spPr/>
      <dgm:t>
        <a:bodyPr/>
        <a:lstStyle/>
        <a:p>
          <a:endParaRPr lang="ru-RU"/>
        </a:p>
      </dgm:t>
    </dgm:pt>
    <dgm:pt modelId="{8B21ED92-BD7E-41E6-ADED-1188E59C88BF}" type="sibTrans" cxnId="{6A4E2E7C-C03B-458C-9676-3C813AAB6569}">
      <dgm:prSet/>
      <dgm:spPr/>
      <dgm:t>
        <a:bodyPr/>
        <a:lstStyle/>
        <a:p>
          <a:endParaRPr lang="ru-RU"/>
        </a:p>
      </dgm:t>
    </dgm:pt>
    <dgm:pt modelId="{7CBE6761-064E-43D3-8272-294E1DEFAB9F}">
      <dgm:prSet phldrT="[Текст]" custT="1"/>
      <dgm:spPr/>
      <dgm:t>
        <a:bodyPr/>
        <a:lstStyle/>
        <a:p>
          <a:r>
            <a:rPr lang="ru-RU" sz="1400" dirty="0" smtClean="0"/>
            <a:t>Встречи с  интересными людьми</a:t>
          </a:r>
          <a:endParaRPr lang="ru-RU" sz="1400" dirty="0"/>
        </a:p>
      </dgm:t>
    </dgm:pt>
    <dgm:pt modelId="{098E15D5-8FE3-45CB-8C1E-5E49FA5FF5DE}" type="parTrans" cxnId="{D2EB730A-E542-447E-B5B0-0D48F8009359}">
      <dgm:prSet/>
      <dgm:spPr/>
      <dgm:t>
        <a:bodyPr/>
        <a:lstStyle/>
        <a:p>
          <a:endParaRPr lang="ru-RU"/>
        </a:p>
      </dgm:t>
    </dgm:pt>
    <dgm:pt modelId="{DE2677EF-F790-42E1-8EFE-055B0DC88F0D}" type="sibTrans" cxnId="{D2EB730A-E542-447E-B5B0-0D48F8009359}">
      <dgm:prSet/>
      <dgm:spPr/>
      <dgm:t>
        <a:bodyPr/>
        <a:lstStyle/>
        <a:p>
          <a:endParaRPr lang="ru-RU"/>
        </a:p>
      </dgm:t>
    </dgm:pt>
    <dgm:pt modelId="{2DF2C3D3-E847-4F02-ABE8-665D02C63170}">
      <dgm:prSet phldrT="[Текст]" custT="1"/>
      <dgm:spPr/>
      <dgm:t>
        <a:bodyPr/>
        <a:lstStyle/>
        <a:p>
          <a:r>
            <a:rPr lang="ru-RU" sz="1400" dirty="0" smtClean="0"/>
            <a:t>Конкурсы</a:t>
          </a:r>
          <a:endParaRPr lang="ru-RU" sz="1400" dirty="0"/>
        </a:p>
      </dgm:t>
    </dgm:pt>
    <dgm:pt modelId="{149EAC03-B939-46CE-A020-28E667AF071D}" type="parTrans" cxnId="{AEA1FE1D-6AF6-4AF4-9B1E-BAC763AED54F}">
      <dgm:prSet/>
      <dgm:spPr/>
      <dgm:t>
        <a:bodyPr/>
        <a:lstStyle/>
        <a:p>
          <a:endParaRPr lang="ru-RU"/>
        </a:p>
      </dgm:t>
    </dgm:pt>
    <dgm:pt modelId="{5D6AE445-C949-4107-AD10-62B03346E766}" type="sibTrans" cxnId="{AEA1FE1D-6AF6-4AF4-9B1E-BAC763AED54F}">
      <dgm:prSet/>
      <dgm:spPr/>
      <dgm:t>
        <a:bodyPr/>
        <a:lstStyle/>
        <a:p>
          <a:endParaRPr lang="ru-RU"/>
        </a:p>
      </dgm:t>
    </dgm:pt>
    <dgm:pt modelId="{2A9550DB-332E-4B91-A092-88E7B5B6E580}">
      <dgm:prSet/>
      <dgm:spPr/>
      <dgm:t>
        <a:bodyPr/>
        <a:lstStyle/>
        <a:p>
          <a:endParaRPr lang="ru-RU"/>
        </a:p>
      </dgm:t>
    </dgm:pt>
    <dgm:pt modelId="{B9CD595F-26AD-4F2A-9B1B-A1DCD56D4379}" type="parTrans" cxnId="{C36ED528-A8D6-4444-AE6B-45204150A819}">
      <dgm:prSet/>
      <dgm:spPr/>
      <dgm:t>
        <a:bodyPr/>
        <a:lstStyle/>
        <a:p>
          <a:endParaRPr lang="ru-RU"/>
        </a:p>
      </dgm:t>
    </dgm:pt>
    <dgm:pt modelId="{EC3C796D-7D3C-4CBF-AC4B-ECC9217ECB0A}" type="sibTrans" cxnId="{C36ED528-A8D6-4444-AE6B-45204150A819}">
      <dgm:prSet/>
      <dgm:spPr/>
      <dgm:t>
        <a:bodyPr/>
        <a:lstStyle/>
        <a:p>
          <a:endParaRPr lang="ru-RU"/>
        </a:p>
      </dgm:t>
    </dgm:pt>
    <dgm:pt modelId="{7A940C7A-43FD-401E-9B88-5BF6C637092E}" type="pres">
      <dgm:prSet presAssocID="{2D7B79D8-927A-4965-BF5F-B7B79A8E324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F6AA83-5C5B-4D0D-8574-D0C616DD50FB}" type="pres">
      <dgm:prSet presAssocID="{2D7B79D8-927A-4965-BF5F-B7B79A8E324A}" presName="children" presStyleCnt="0"/>
      <dgm:spPr/>
    </dgm:pt>
    <dgm:pt modelId="{CF8882D8-D01F-4638-9BD3-E019F51F6E0D}" type="pres">
      <dgm:prSet presAssocID="{2D7B79D8-927A-4965-BF5F-B7B79A8E324A}" presName="child1group" presStyleCnt="0"/>
      <dgm:spPr/>
    </dgm:pt>
    <dgm:pt modelId="{06A07FB4-5076-44CF-BB60-DDAC449BBE8C}" type="pres">
      <dgm:prSet presAssocID="{2D7B79D8-927A-4965-BF5F-B7B79A8E324A}" presName="child1" presStyleLbl="bgAcc1" presStyleIdx="0" presStyleCnt="4" custScaleY="121261" custLinFactNeighborX="1648" custLinFactNeighborY="3933"/>
      <dgm:spPr/>
      <dgm:t>
        <a:bodyPr/>
        <a:lstStyle/>
        <a:p>
          <a:endParaRPr lang="ru-RU"/>
        </a:p>
      </dgm:t>
    </dgm:pt>
    <dgm:pt modelId="{5F1397BE-BC8C-4B7F-AD62-6DCC50DD8538}" type="pres">
      <dgm:prSet presAssocID="{2D7B79D8-927A-4965-BF5F-B7B79A8E324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FF05B-C8FD-45BE-B6D9-BAAF2C2592FF}" type="pres">
      <dgm:prSet presAssocID="{2D7B79D8-927A-4965-BF5F-B7B79A8E324A}" presName="child2group" presStyleCnt="0"/>
      <dgm:spPr/>
    </dgm:pt>
    <dgm:pt modelId="{4872CFBC-FEC9-430B-AD03-6EA0530A7EF6}" type="pres">
      <dgm:prSet presAssocID="{2D7B79D8-927A-4965-BF5F-B7B79A8E324A}" presName="child2" presStyleLbl="bgAcc1" presStyleIdx="1" presStyleCnt="4" custScaleY="123460"/>
      <dgm:spPr/>
      <dgm:t>
        <a:bodyPr/>
        <a:lstStyle/>
        <a:p>
          <a:endParaRPr lang="ru-RU"/>
        </a:p>
      </dgm:t>
    </dgm:pt>
    <dgm:pt modelId="{95DEB830-A684-4050-B4E3-A184A6D086A6}" type="pres">
      <dgm:prSet presAssocID="{2D7B79D8-927A-4965-BF5F-B7B79A8E324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C3B1B-86D3-458E-8DA0-AD7DFD8699FE}" type="pres">
      <dgm:prSet presAssocID="{2D7B79D8-927A-4965-BF5F-B7B79A8E324A}" presName="child3group" presStyleCnt="0"/>
      <dgm:spPr/>
    </dgm:pt>
    <dgm:pt modelId="{69A3CA80-15D6-4B2B-B7E2-993DFA39047C}" type="pres">
      <dgm:prSet presAssocID="{2D7B79D8-927A-4965-BF5F-B7B79A8E324A}" presName="child3" presStyleLbl="bgAcc1" presStyleIdx="2" presStyleCnt="4" custScaleY="125357" custLinFactNeighborX="198" custLinFactNeighborY="-16664"/>
      <dgm:spPr/>
      <dgm:t>
        <a:bodyPr/>
        <a:lstStyle/>
        <a:p>
          <a:endParaRPr lang="ru-RU"/>
        </a:p>
      </dgm:t>
    </dgm:pt>
    <dgm:pt modelId="{FE02BE9C-124B-40A4-8C92-A6F50FD9109B}" type="pres">
      <dgm:prSet presAssocID="{2D7B79D8-927A-4965-BF5F-B7B79A8E324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0C9AF-AC2E-4063-9C1F-58FE6DBBC75C}" type="pres">
      <dgm:prSet presAssocID="{2D7B79D8-927A-4965-BF5F-B7B79A8E324A}" presName="child4group" presStyleCnt="0"/>
      <dgm:spPr/>
    </dgm:pt>
    <dgm:pt modelId="{A742174F-398F-48BE-A8CB-2924754CC35D}" type="pres">
      <dgm:prSet presAssocID="{2D7B79D8-927A-4965-BF5F-B7B79A8E324A}" presName="child4" presStyleLbl="bgAcc1" presStyleIdx="3" presStyleCnt="4" custScaleX="116160" custScaleY="126831" custLinFactNeighborX="1450" custLinFactNeighborY="-15927"/>
      <dgm:spPr/>
      <dgm:t>
        <a:bodyPr/>
        <a:lstStyle/>
        <a:p>
          <a:endParaRPr lang="ru-RU"/>
        </a:p>
      </dgm:t>
    </dgm:pt>
    <dgm:pt modelId="{72F00B70-92B8-4CF7-B10C-3E334933DA86}" type="pres">
      <dgm:prSet presAssocID="{2D7B79D8-927A-4965-BF5F-B7B79A8E324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5A76A-D21E-4726-A047-049D69DCF5D1}" type="pres">
      <dgm:prSet presAssocID="{2D7B79D8-927A-4965-BF5F-B7B79A8E324A}" presName="childPlaceholder" presStyleCnt="0"/>
      <dgm:spPr/>
    </dgm:pt>
    <dgm:pt modelId="{369FDC27-8522-4F85-A4E4-2675E15B73B5}" type="pres">
      <dgm:prSet presAssocID="{2D7B79D8-927A-4965-BF5F-B7B79A8E324A}" presName="circle" presStyleCnt="0"/>
      <dgm:spPr/>
    </dgm:pt>
    <dgm:pt modelId="{13484B9F-4FA3-4890-86CE-4D8091473BCE}" type="pres">
      <dgm:prSet presAssocID="{2D7B79D8-927A-4965-BF5F-B7B79A8E324A}" presName="quadrant1" presStyleLbl="node1" presStyleIdx="0" presStyleCnt="4" custLinFactNeighborX="1648" custLinFactNeighborY="39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D4855-7D49-4F8F-A444-6EBA20B45B0B}" type="pres">
      <dgm:prSet presAssocID="{2D7B79D8-927A-4965-BF5F-B7B79A8E324A}" presName="quadrant2" presStyleLbl="node1" presStyleIdx="1" presStyleCnt="4" custLinFactNeighborX="597" custLinFactNeighborY="42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9C1F2-B232-443E-B512-D6291BB57A7F}" type="pres">
      <dgm:prSet presAssocID="{2D7B79D8-927A-4965-BF5F-B7B79A8E324A}" presName="quadrant3" presStyleLbl="node1" presStyleIdx="2" presStyleCnt="4" custLinFactNeighborX="-1022" custLinFactNeighborY="-8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502DC-D791-4D6C-8FD1-AAE78D30DE64}" type="pres">
      <dgm:prSet presAssocID="{2D7B79D8-927A-4965-BF5F-B7B79A8E324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F7E7A-8631-4C16-81F4-20DF4151A185}" type="pres">
      <dgm:prSet presAssocID="{2D7B79D8-927A-4965-BF5F-B7B79A8E324A}" presName="quadrantPlaceholder" presStyleCnt="0"/>
      <dgm:spPr/>
    </dgm:pt>
    <dgm:pt modelId="{570BF466-45C2-4BD3-892D-DA643E99F40E}" type="pres">
      <dgm:prSet presAssocID="{2D7B79D8-927A-4965-BF5F-B7B79A8E324A}" presName="center1" presStyleLbl="fgShp" presStyleIdx="0" presStyleCnt="2"/>
      <dgm:spPr/>
    </dgm:pt>
    <dgm:pt modelId="{C04963F7-411E-4413-B67A-9C1F14CCD727}" type="pres">
      <dgm:prSet presAssocID="{2D7B79D8-927A-4965-BF5F-B7B79A8E324A}" presName="center2" presStyleLbl="fgShp" presStyleIdx="1" presStyleCnt="2"/>
      <dgm:spPr/>
    </dgm:pt>
  </dgm:ptLst>
  <dgm:cxnLst>
    <dgm:cxn modelId="{2A704C49-3B5A-49A6-81B0-832283A8D7D4}" type="presOf" srcId="{A71CF143-1EFA-4D9D-9FBC-C67206877A14}" destId="{4872CFBC-FEC9-430B-AD03-6EA0530A7EF6}" srcOrd="0" destOrd="0" presId="urn:microsoft.com/office/officeart/2005/8/layout/cycle4"/>
    <dgm:cxn modelId="{AFC19929-BACD-4331-A7EB-A1A9BB356808}" type="presOf" srcId="{9D250C82-6778-4621-87CC-87DC86B175C7}" destId="{4872CFBC-FEC9-430B-AD03-6EA0530A7EF6}" srcOrd="0" destOrd="4" presId="urn:microsoft.com/office/officeart/2005/8/layout/cycle4"/>
    <dgm:cxn modelId="{D409982B-4462-4264-98D3-D60CF88EB9D5}" type="presOf" srcId="{83FAAD6E-449A-4201-ADBD-969118C687FF}" destId="{06A07FB4-5076-44CF-BB60-DDAC449BBE8C}" srcOrd="0" destOrd="2" presId="urn:microsoft.com/office/officeart/2005/8/layout/cycle4"/>
    <dgm:cxn modelId="{6A4E2E7C-C03B-458C-9676-3C813AAB6569}" srcId="{9D7B41F1-8FB8-415C-8684-6A8E32DF69D7}" destId="{D42FF1E2-781D-4CEE-AF28-5881E21A2333}" srcOrd="2" destOrd="0" parTransId="{FAD7D1C8-1C30-4E25-A3DC-2ED4A46A4078}" sibTransId="{8B21ED92-BD7E-41E6-ADED-1188E59C88BF}"/>
    <dgm:cxn modelId="{65BA399A-1C53-49F6-8778-421551CD75AF}" type="presOf" srcId="{C27A4A8E-8C37-44B5-9039-CE68A57DDA5F}" destId="{5F1397BE-BC8C-4B7F-AD62-6DCC50DD8538}" srcOrd="1" destOrd="5" presId="urn:microsoft.com/office/officeart/2005/8/layout/cycle4"/>
    <dgm:cxn modelId="{6E66AB21-7D9A-4389-9FD8-FD0824562EE5}" srcId="{9D7B41F1-8FB8-415C-8684-6A8E32DF69D7}" destId="{AD673BD3-66FE-460F-9A9C-1228714789E0}" srcOrd="1" destOrd="0" parTransId="{667DA7F2-E11B-4D08-AD4F-0BBCFED9A141}" sibTransId="{DD37B4D3-5D66-4211-95FE-5CDEC88B7019}"/>
    <dgm:cxn modelId="{19F781AA-1CEC-442D-B82E-41A9BB27BB39}" type="presOf" srcId="{E93A4C50-321A-430F-B6FC-FA3D535482F9}" destId="{A742174F-398F-48BE-A8CB-2924754CC35D}" srcOrd="0" destOrd="0" presId="urn:microsoft.com/office/officeart/2005/8/layout/cycle4"/>
    <dgm:cxn modelId="{D3532DE6-EE7E-4338-89F3-DD550E76B200}" srcId="{8D761561-211C-4AA0-B166-0C3ACE2FA7D8}" destId="{6AE72BF8-A9BB-4A48-A005-F8EE3E412E55}" srcOrd="0" destOrd="0" parTransId="{E0D457EF-9E34-465F-A818-FB72A390E9C2}" sibTransId="{61AD6D8A-AE2E-4C8E-BF46-9215F2B64F7A}"/>
    <dgm:cxn modelId="{953FE205-5F66-49E9-B0FA-1E11FD078CB6}" type="presOf" srcId="{D42FF1E2-781D-4CEE-AF28-5881E21A2333}" destId="{72F00B70-92B8-4CF7-B10C-3E334933DA86}" srcOrd="1" destOrd="2" presId="urn:microsoft.com/office/officeart/2005/8/layout/cycle4"/>
    <dgm:cxn modelId="{93BD20D3-8C09-4676-A697-F3DB2F4066B5}" type="presOf" srcId="{FF28D0F5-AE1E-4F3C-9C3E-9081450B5F04}" destId="{69A3CA80-15D6-4B2B-B7E2-993DFA39047C}" srcOrd="0" destOrd="2" presId="urn:microsoft.com/office/officeart/2005/8/layout/cycle4"/>
    <dgm:cxn modelId="{EC27F85B-5264-4006-8797-BF7DF7F0FF15}" type="presOf" srcId="{E82CD6DB-6E47-4DC6-B148-F5C3096DBD41}" destId="{69A3CA80-15D6-4B2B-B7E2-993DFA39047C}" srcOrd="0" destOrd="0" presId="urn:microsoft.com/office/officeart/2005/8/layout/cycle4"/>
    <dgm:cxn modelId="{47E1B946-6147-447F-B577-BEB7BD32EA1C}" type="presOf" srcId="{AC737A8A-592C-4E6D-A32D-4224087AED9E}" destId="{69A3CA80-15D6-4B2B-B7E2-993DFA39047C}" srcOrd="0" destOrd="4" presId="urn:microsoft.com/office/officeart/2005/8/layout/cycle4"/>
    <dgm:cxn modelId="{2B1C48D9-7364-483A-A146-CF44FA69D9F5}" type="presOf" srcId="{2DF2C3D3-E847-4F02-ABE8-665D02C63170}" destId="{72F00B70-92B8-4CF7-B10C-3E334933DA86}" srcOrd="1" destOrd="4" presId="urn:microsoft.com/office/officeart/2005/8/layout/cycle4"/>
    <dgm:cxn modelId="{042D45BD-E258-4B88-91F9-E8322543D134}" type="presOf" srcId="{6AE72BF8-A9BB-4A48-A005-F8EE3E412E55}" destId="{5F1397BE-BC8C-4B7F-AD62-6DCC50DD8538}" srcOrd="1" destOrd="0" presId="urn:microsoft.com/office/officeart/2005/8/layout/cycle4"/>
    <dgm:cxn modelId="{5DA5A0E4-75E9-4ACA-B04E-5A418918C7A2}" type="presOf" srcId="{E82CD6DB-6E47-4DC6-B148-F5C3096DBD41}" destId="{FE02BE9C-124B-40A4-8C92-A6F50FD9109B}" srcOrd="1" destOrd="0" presId="urn:microsoft.com/office/officeart/2005/8/layout/cycle4"/>
    <dgm:cxn modelId="{CA32F4DA-202F-4EB7-B3CD-7FBF9E17AAD7}" srcId="{7870E5F4-B362-44B3-AF7C-19E4BE6207E0}" destId="{A71CF143-1EFA-4D9D-9FBC-C67206877A14}" srcOrd="0" destOrd="0" parTransId="{557B1471-560C-446D-914D-8CE3023EDFB3}" sibTransId="{8BB8F756-927F-45EA-B9B3-949E042F8752}"/>
    <dgm:cxn modelId="{565906DB-C8C1-47CD-A420-61974F356317}" srcId="{7870E5F4-B362-44B3-AF7C-19E4BE6207E0}" destId="{5C8CCD19-4060-4289-AB1E-1C9CC1A816D8}" srcOrd="2" destOrd="0" parTransId="{3D5F95D4-BEDB-48BD-BC7B-4B88C46CB98B}" sibTransId="{7A94F1C0-4818-4407-B941-B99C1B102AC4}"/>
    <dgm:cxn modelId="{64ABFC9B-8E56-4AFA-9085-D7B0185121F9}" type="presOf" srcId="{AC53952D-E4D4-4C25-AA24-6E0374653A1F}" destId="{06A07FB4-5076-44CF-BB60-DDAC449BBE8C}" srcOrd="0" destOrd="1" presId="urn:microsoft.com/office/officeart/2005/8/layout/cycle4"/>
    <dgm:cxn modelId="{0763BED0-4905-42AC-A765-2990238C348A}" type="presOf" srcId="{C27A4A8E-8C37-44B5-9039-CE68A57DDA5F}" destId="{06A07FB4-5076-44CF-BB60-DDAC449BBE8C}" srcOrd="0" destOrd="5" presId="urn:microsoft.com/office/officeart/2005/8/layout/cycle4"/>
    <dgm:cxn modelId="{A0579949-CB1E-4E45-8389-85EF0DB51495}" type="presOf" srcId="{4C5CBEFF-8E28-41E2-B189-E65737F4983C}" destId="{95DEB830-A684-4050-B4E3-A184A6D086A6}" srcOrd="1" destOrd="1" presId="urn:microsoft.com/office/officeart/2005/8/layout/cycle4"/>
    <dgm:cxn modelId="{709EA100-487F-4743-8DDD-63FC769B491E}" type="presOf" srcId="{2AFB5610-8BDC-46B2-AA66-B5F2BD50B7A6}" destId="{FE02BE9C-124B-40A4-8C92-A6F50FD9109B}" srcOrd="1" destOrd="3" presId="urn:microsoft.com/office/officeart/2005/8/layout/cycle4"/>
    <dgm:cxn modelId="{4BEC7D73-7821-4286-A30C-9A130BD8A854}" type="presOf" srcId="{E93A4C50-321A-430F-B6FC-FA3D535482F9}" destId="{72F00B70-92B8-4CF7-B10C-3E334933DA86}" srcOrd="1" destOrd="0" presId="urn:microsoft.com/office/officeart/2005/8/layout/cycle4"/>
    <dgm:cxn modelId="{43CE7498-0B2C-477E-9CF4-769906A1CF76}" srcId="{2D7B79D8-927A-4965-BF5F-B7B79A8E324A}" destId="{20A1BA5D-670F-4285-AA69-EAB6A1A4C932}" srcOrd="4" destOrd="0" parTransId="{05AE350A-1C61-49C8-A5D9-05DC59426F8E}" sibTransId="{DC6655FA-6528-4710-9118-575AE858B10E}"/>
    <dgm:cxn modelId="{EE665C96-F76C-431F-82F6-844BCEF9AA7D}" type="presOf" srcId="{4C5CBEFF-8E28-41E2-B189-E65737F4983C}" destId="{4872CFBC-FEC9-430B-AD03-6EA0530A7EF6}" srcOrd="0" destOrd="1" presId="urn:microsoft.com/office/officeart/2005/8/layout/cycle4"/>
    <dgm:cxn modelId="{E513665B-E72C-4B1C-B5B2-31A7A26B952D}" type="presOf" srcId="{7870E5F4-B362-44B3-AF7C-19E4BE6207E0}" destId="{099D4855-7D49-4F8F-A444-6EBA20B45B0B}" srcOrd="0" destOrd="0" presId="urn:microsoft.com/office/officeart/2005/8/layout/cycle4"/>
    <dgm:cxn modelId="{70473A5F-05A7-4961-858D-D2FE551CB8BC}" srcId="{2D7B79D8-927A-4965-BF5F-B7B79A8E324A}" destId="{BB7241A0-98F5-4192-8F64-719269271F1F}" srcOrd="6" destOrd="0" parTransId="{8766792C-90D8-4727-9358-9901B2717B36}" sibTransId="{EDBD744E-CD33-432B-87BA-1B2E4DD2F5F1}"/>
    <dgm:cxn modelId="{3655EC2E-E2B9-48B3-B831-848E46441BD4}" type="presOf" srcId="{5C8CCD19-4060-4289-AB1E-1C9CC1A816D8}" destId="{95DEB830-A684-4050-B4E3-A184A6D086A6}" srcOrd="1" destOrd="2" presId="urn:microsoft.com/office/officeart/2005/8/layout/cycle4"/>
    <dgm:cxn modelId="{B338DC71-7516-4173-8830-6CB88B154D98}" srcId="{2D7B79D8-927A-4965-BF5F-B7B79A8E324A}" destId="{8D761561-211C-4AA0-B166-0C3ACE2FA7D8}" srcOrd="0" destOrd="0" parTransId="{26218A95-47F8-4847-ACF4-AE4578B6F12A}" sibTransId="{A859486E-3BA9-49D0-AF69-E83B34BA0CFF}"/>
    <dgm:cxn modelId="{E783AA5E-BEBB-4C49-85F0-187182584A2A}" srcId="{2D7B79D8-927A-4965-BF5F-B7B79A8E324A}" destId="{FD643458-6BA5-411E-ABB3-5D64204D2028}" srcOrd="5" destOrd="0" parTransId="{DF53E87B-8737-41C0-904C-9C0FD643A7A9}" sibTransId="{CE95803A-AE71-4276-A946-E8CFBE7179ED}"/>
    <dgm:cxn modelId="{C8F79085-4A75-4EF0-B926-3AA4D3EE9267}" type="presOf" srcId="{0F6BD704-D137-4086-955F-C5450576D8FA}" destId="{06A07FB4-5076-44CF-BB60-DDAC449BBE8C}" srcOrd="0" destOrd="4" presId="urn:microsoft.com/office/officeart/2005/8/layout/cycle4"/>
    <dgm:cxn modelId="{796F2D44-A17F-416F-A208-2680E59D794B}" type="presOf" srcId="{8D761561-211C-4AA0-B166-0C3ACE2FA7D8}" destId="{13484B9F-4FA3-4890-86CE-4D8091473BCE}" srcOrd="0" destOrd="0" presId="urn:microsoft.com/office/officeart/2005/8/layout/cycle4"/>
    <dgm:cxn modelId="{D806D477-407F-4857-BE7D-6E5AADE43074}" type="presOf" srcId="{83FAAD6E-449A-4201-ADBD-969118C687FF}" destId="{5F1397BE-BC8C-4B7F-AD62-6DCC50DD8538}" srcOrd="1" destOrd="2" presId="urn:microsoft.com/office/officeart/2005/8/layout/cycle4"/>
    <dgm:cxn modelId="{3F0C5206-A7DA-45F3-AC24-CB48EAA44332}" type="presOf" srcId="{962CFE85-FFE5-4833-B451-BCBB9D448B3F}" destId="{69A3CA80-15D6-4B2B-B7E2-993DFA39047C}" srcOrd="0" destOrd="1" presId="urn:microsoft.com/office/officeart/2005/8/layout/cycle4"/>
    <dgm:cxn modelId="{58B209E0-1316-40C1-AC2C-D40DB261D50A}" srcId="{7870E5F4-B362-44B3-AF7C-19E4BE6207E0}" destId="{4C5CBEFF-8E28-41E2-B189-E65737F4983C}" srcOrd="1" destOrd="0" parTransId="{B87415D1-2098-4229-B99C-8E9236292D89}" sibTransId="{BC607F6B-E725-4541-A5E4-3481C7FD166D}"/>
    <dgm:cxn modelId="{C5900E52-141E-4486-8294-81AB5C54926E}" type="presOf" srcId="{AC737A8A-592C-4E6D-A32D-4224087AED9E}" destId="{FE02BE9C-124B-40A4-8C92-A6F50FD9109B}" srcOrd="1" destOrd="4" presId="urn:microsoft.com/office/officeart/2005/8/layout/cycle4"/>
    <dgm:cxn modelId="{BCCBCE15-A8DB-4A31-8E24-91AB5FC65365}" type="presOf" srcId="{D42FF1E2-781D-4CEE-AF28-5881E21A2333}" destId="{A742174F-398F-48BE-A8CB-2924754CC35D}" srcOrd="0" destOrd="2" presId="urn:microsoft.com/office/officeart/2005/8/layout/cycle4"/>
    <dgm:cxn modelId="{57F3AB6D-F7FA-49A5-9EAA-CEF2D7DD0027}" type="presOf" srcId="{2DF2C3D3-E847-4F02-ABE8-665D02C63170}" destId="{A742174F-398F-48BE-A8CB-2924754CC35D}" srcOrd="0" destOrd="4" presId="urn:microsoft.com/office/officeart/2005/8/layout/cycle4"/>
    <dgm:cxn modelId="{9638B46E-10F1-47D2-A23A-5017F6336A71}" type="presOf" srcId="{289D26C0-2CA5-4479-8D88-32879EF4D6FF}" destId="{4872CFBC-FEC9-430B-AD03-6EA0530A7EF6}" srcOrd="0" destOrd="3" presId="urn:microsoft.com/office/officeart/2005/8/layout/cycle4"/>
    <dgm:cxn modelId="{CAB15491-8736-42CC-A43B-93CD8E78C680}" srcId="{FD643458-6BA5-411E-ABB3-5D64204D2028}" destId="{043099F9-C34B-4697-B8AE-C57BE7F9C0DD}" srcOrd="0" destOrd="0" parTransId="{08875222-0D40-4B5C-8660-9CB1021B2D0B}" sibTransId="{8B3CD56E-2E0C-4AEC-A174-0A0CB28E6295}"/>
    <dgm:cxn modelId="{8E9909F6-7088-48F2-B1CA-BCF60F0C541D}" srcId="{8D761561-211C-4AA0-B166-0C3ACE2FA7D8}" destId="{A85382A2-1CE5-40CC-A029-491A2B4CC7E6}" srcOrd="3" destOrd="0" parTransId="{7DE9D272-17D6-410A-A77B-1019239820F3}" sibTransId="{55CE8409-7DA2-430E-ABD2-EF02F4F9ADE3}"/>
    <dgm:cxn modelId="{401676DA-974B-4B97-A2F6-9903E7883BF4}" type="presOf" srcId="{0F6BD704-D137-4086-955F-C5450576D8FA}" destId="{5F1397BE-BC8C-4B7F-AD62-6DCC50DD8538}" srcOrd="1" destOrd="4" presId="urn:microsoft.com/office/officeart/2005/8/layout/cycle4"/>
    <dgm:cxn modelId="{FC2E6112-7C45-4E2E-AB45-224144DC44D6}" srcId="{2D7B79D8-927A-4965-BF5F-B7B79A8E324A}" destId="{87AD0C8F-AB01-4891-8554-FB9CC29A60BB}" srcOrd="2" destOrd="0" parTransId="{F5A75F20-3E70-4F6C-8A49-44A72CE0787C}" sibTransId="{AE681F10-EDB8-4078-81FA-9504406D69BC}"/>
    <dgm:cxn modelId="{0FADA3C7-48A4-4BC5-90C4-0C7DF2FAEE7B}" type="presOf" srcId="{7CBE6761-064E-43D3-8272-294E1DEFAB9F}" destId="{A742174F-398F-48BE-A8CB-2924754CC35D}" srcOrd="0" destOrd="3" presId="urn:microsoft.com/office/officeart/2005/8/layout/cycle4"/>
    <dgm:cxn modelId="{28288671-E0C9-45EF-8F4E-D96ED65C7CF4}" srcId="{2D7B79D8-927A-4965-BF5F-B7B79A8E324A}" destId="{7870E5F4-B362-44B3-AF7C-19E4BE6207E0}" srcOrd="1" destOrd="0" parTransId="{5F0F534E-FD1E-46F8-B1EA-764B0AE6A574}" sibTransId="{E3AC0400-EF0A-450D-B692-3C1579162AB6}"/>
    <dgm:cxn modelId="{D9F8D883-2834-4D15-B434-D8AD9D5EE2A3}" type="presOf" srcId="{962CFE85-FFE5-4833-B451-BCBB9D448B3F}" destId="{FE02BE9C-124B-40A4-8C92-A6F50FD9109B}" srcOrd="1" destOrd="1" presId="urn:microsoft.com/office/officeart/2005/8/layout/cycle4"/>
    <dgm:cxn modelId="{5921742C-1CFF-4F75-BA9D-623FD0F98589}" srcId="{87AD0C8F-AB01-4891-8554-FB9CC29A60BB}" destId="{E82CD6DB-6E47-4DC6-B148-F5C3096DBD41}" srcOrd="0" destOrd="0" parTransId="{6BF16887-39AD-4F1C-8148-4AED008B0350}" sibTransId="{75E831A6-6582-4C83-BA3B-CF71F0DEA146}"/>
    <dgm:cxn modelId="{4E53BEBC-1AE2-40E3-AC88-139175FAD4BA}" srcId="{8D761561-211C-4AA0-B166-0C3ACE2FA7D8}" destId="{AC53952D-E4D4-4C25-AA24-6E0374653A1F}" srcOrd="1" destOrd="0" parTransId="{C4277DC4-85B7-4097-B815-0ABAA4C38827}" sibTransId="{6F1BB776-716D-4DAA-B1CC-3D0045B3B8B9}"/>
    <dgm:cxn modelId="{FF816AC5-0ECD-4312-812B-CE3535EAD320}" type="presOf" srcId="{A71CF143-1EFA-4D9D-9FBC-C67206877A14}" destId="{95DEB830-A684-4050-B4E3-A184A6D086A6}" srcOrd="1" destOrd="0" presId="urn:microsoft.com/office/officeart/2005/8/layout/cycle4"/>
    <dgm:cxn modelId="{0927CED3-CD49-47E4-BD05-A27EE0D92EC6}" type="presOf" srcId="{9D250C82-6778-4621-87CC-87DC86B175C7}" destId="{95DEB830-A684-4050-B4E3-A184A6D086A6}" srcOrd="1" destOrd="4" presId="urn:microsoft.com/office/officeart/2005/8/layout/cycle4"/>
    <dgm:cxn modelId="{B5E71C94-5B18-4CE1-A670-B4E389A6B583}" srcId="{15FACECD-FE0D-4F87-AB70-D3B3B1F2AFA1}" destId="{38600369-5E3D-449C-AE22-7D409B9B67B6}" srcOrd="0" destOrd="0" parTransId="{D91AA2A8-3891-44AB-9395-A67FAFFBEE15}" sibTransId="{567B8F56-17A7-40A3-B248-282438A3283F}"/>
    <dgm:cxn modelId="{E45F5183-A32C-4E3C-B6CF-5A35BB6DC1AD}" srcId="{7870E5F4-B362-44B3-AF7C-19E4BE6207E0}" destId="{289D26C0-2CA5-4479-8D88-32879EF4D6FF}" srcOrd="3" destOrd="0" parTransId="{4569810A-AEC0-480C-B360-817B9E1D6622}" sibTransId="{A11FDA5F-4E95-44F3-9993-76BF5B431A0D}"/>
    <dgm:cxn modelId="{CC574CD7-52D6-4271-A52A-0CCD7F5C86DC}" type="presOf" srcId="{A85382A2-1CE5-40CC-A029-491A2B4CC7E6}" destId="{5F1397BE-BC8C-4B7F-AD62-6DCC50DD8538}" srcOrd="1" destOrd="3" presId="urn:microsoft.com/office/officeart/2005/8/layout/cycle4"/>
    <dgm:cxn modelId="{883AFCA9-1212-49A8-AAEE-A19EC85EA8B5}" srcId="{87AD0C8F-AB01-4891-8554-FB9CC29A60BB}" destId="{AC737A8A-592C-4E6D-A32D-4224087AED9E}" srcOrd="4" destOrd="0" parTransId="{EC02F5B1-9B90-454E-B040-AB808322FD21}" sibTransId="{1D77456C-9EC9-4834-B310-548999EAB82D}"/>
    <dgm:cxn modelId="{DC9D4C25-F3A5-4BBA-B6D8-1BCCF7F66816}" type="presOf" srcId="{6AE72BF8-A9BB-4A48-A005-F8EE3E412E55}" destId="{06A07FB4-5076-44CF-BB60-DDAC449BBE8C}" srcOrd="0" destOrd="0" presId="urn:microsoft.com/office/officeart/2005/8/layout/cycle4"/>
    <dgm:cxn modelId="{F2858285-6D7E-4C2F-90AA-67DCF69761BA}" srcId="{9D7B41F1-8FB8-415C-8684-6A8E32DF69D7}" destId="{E93A4C50-321A-430F-B6FC-FA3D535482F9}" srcOrd="0" destOrd="0" parTransId="{51068C98-9D73-4E87-AF41-12947A199F66}" sibTransId="{BAC01DB0-D608-428A-BD8E-95E1BF756388}"/>
    <dgm:cxn modelId="{4C86AFA3-57DB-45C2-BF39-D65045DD85CD}" type="presOf" srcId="{2AFB5610-8BDC-46B2-AA66-B5F2BD50B7A6}" destId="{69A3CA80-15D6-4B2B-B7E2-993DFA39047C}" srcOrd="0" destOrd="3" presId="urn:microsoft.com/office/officeart/2005/8/layout/cycle4"/>
    <dgm:cxn modelId="{5D6FD26F-1A94-4B7F-8717-D034DA8F8B61}" srcId="{2D7B79D8-927A-4965-BF5F-B7B79A8E324A}" destId="{15FACECD-FE0D-4F87-AB70-D3B3B1F2AFA1}" srcOrd="7" destOrd="0" parTransId="{CFCAA1D3-D892-413D-B5EA-9925DABA5080}" sibTransId="{DE7AD79C-42F8-4676-9CA7-F9C41483BD61}"/>
    <dgm:cxn modelId="{E074FABE-80AA-4068-9C90-3B9284DE547D}" type="presOf" srcId="{87AD0C8F-AB01-4891-8554-FB9CC29A60BB}" destId="{5AE9C1F2-B232-443E-B512-D6291BB57A7F}" srcOrd="0" destOrd="0" presId="urn:microsoft.com/office/officeart/2005/8/layout/cycle4"/>
    <dgm:cxn modelId="{A310EB6B-836C-40F9-AF49-29965020C66C}" type="presOf" srcId="{289D26C0-2CA5-4479-8D88-32879EF4D6FF}" destId="{95DEB830-A684-4050-B4E3-A184A6D086A6}" srcOrd="1" destOrd="3" presId="urn:microsoft.com/office/officeart/2005/8/layout/cycle4"/>
    <dgm:cxn modelId="{D2EB730A-E542-447E-B5B0-0D48F8009359}" srcId="{9D7B41F1-8FB8-415C-8684-6A8E32DF69D7}" destId="{7CBE6761-064E-43D3-8272-294E1DEFAB9F}" srcOrd="3" destOrd="0" parTransId="{098E15D5-8FE3-45CB-8C1E-5E49FA5FF5DE}" sibTransId="{DE2677EF-F790-42E1-8EFE-055B0DC88F0D}"/>
    <dgm:cxn modelId="{49334F92-19B5-44D9-8D7E-CC226995C1CA}" type="presOf" srcId="{AC53952D-E4D4-4C25-AA24-6E0374653A1F}" destId="{5F1397BE-BC8C-4B7F-AD62-6DCC50DD8538}" srcOrd="1" destOrd="1" presId="urn:microsoft.com/office/officeart/2005/8/layout/cycle4"/>
    <dgm:cxn modelId="{5116E379-83E9-4B3A-BDB6-65392D7199AA}" srcId="{87AD0C8F-AB01-4891-8554-FB9CC29A60BB}" destId="{962CFE85-FFE5-4833-B451-BCBB9D448B3F}" srcOrd="1" destOrd="0" parTransId="{03D9769C-0FB5-4DBE-B020-8C5DAA5D5D74}" sibTransId="{C9FEC3CE-C2BE-445F-9518-383F6B146633}"/>
    <dgm:cxn modelId="{52DAED03-0CB6-4068-8FEE-1874E0EC0367}" srcId="{2D7B79D8-927A-4965-BF5F-B7B79A8E324A}" destId="{9D7B41F1-8FB8-415C-8684-6A8E32DF69D7}" srcOrd="3" destOrd="0" parTransId="{5F65A9CE-F89C-4965-A9BF-E7EFE22DA7E6}" sibTransId="{3EC6E905-F254-4075-875F-5A5D988CD13D}"/>
    <dgm:cxn modelId="{ED3839B1-1376-4E57-9ABC-6D6C9E3D987E}" srcId="{8D761561-211C-4AA0-B166-0C3ACE2FA7D8}" destId="{C27A4A8E-8C37-44B5-9039-CE68A57DDA5F}" srcOrd="5" destOrd="0" parTransId="{F1DD2F85-7D05-4667-8EA7-D9D576616EFA}" sibTransId="{3657B87E-9206-40FF-9894-DB97D050FF1D}"/>
    <dgm:cxn modelId="{C36ED528-A8D6-4444-AE6B-45204150A819}" srcId="{2D7B79D8-927A-4965-BF5F-B7B79A8E324A}" destId="{2A9550DB-332E-4B91-A092-88E7B5B6E580}" srcOrd="8" destOrd="0" parTransId="{B9CD595F-26AD-4F2A-9B1B-A1DCD56D4379}" sibTransId="{EC3C796D-7D3C-4CBF-AC4B-ECC9217ECB0A}"/>
    <dgm:cxn modelId="{8FE4A687-3C41-4014-B653-BA7A94E498F5}" type="presOf" srcId="{7CBE6761-064E-43D3-8272-294E1DEFAB9F}" destId="{72F00B70-92B8-4CF7-B10C-3E334933DA86}" srcOrd="1" destOrd="3" presId="urn:microsoft.com/office/officeart/2005/8/layout/cycle4"/>
    <dgm:cxn modelId="{FF449AA4-F6E5-433C-9F8B-93B871AB512E}" srcId="{BB7241A0-98F5-4192-8F64-719269271F1F}" destId="{26FCB093-C041-48AF-AACA-9F331E68DA6C}" srcOrd="0" destOrd="0" parTransId="{A0280C53-94DF-4842-AC00-993528B8C7B8}" sibTransId="{B7D6AA8F-C670-4551-A9CB-EB4E0E6448F8}"/>
    <dgm:cxn modelId="{C9E733EF-E391-4DA0-83C2-BC7279363324}" srcId="{8D761561-211C-4AA0-B166-0C3ACE2FA7D8}" destId="{83FAAD6E-449A-4201-ADBD-969118C687FF}" srcOrd="2" destOrd="0" parTransId="{7321E007-F111-4AE8-808B-ED99BCC11D03}" sibTransId="{6B169B42-2064-46E9-A666-42851EAE2475}"/>
    <dgm:cxn modelId="{9EF0F629-C75F-4F9B-91AD-9383F6265644}" type="presOf" srcId="{AD673BD3-66FE-460F-9A9C-1228714789E0}" destId="{72F00B70-92B8-4CF7-B10C-3E334933DA86}" srcOrd="1" destOrd="1" presId="urn:microsoft.com/office/officeart/2005/8/layout/cycle4"/>
    <dgm:cxn modelId="{52DE6655-003F-4E67-BB56-62A10DE0FA18}" type="presOf" srcId="{9D7B41F1-8FB8-415C-8684-6A8E32DF69D7}" destId="{AF5502DC-D791-4D6C-8FD1-AAE78D30DE64}" srcOrd="0" destOrd="0" presId="urn:microsoft.com/office/officeart/2005/8/layout/cycle4"/>
    <dgm:cxn modelId="{53145626-E289-4A4D-B009-30E453552F8B}" srcId="{87AD0C8F-AB01-4891-8554-FB9CC29A60BB}" destId="{2AFB5610-8BDC-46B2-AA66-B5F2BD50B7A6}" srcOrd="3" destOrd="0" parTransId="{87768318-ACE4-4317-8977-73D3B05FDD8B}" sibTransId="{F2863BD4-F73B-4F0E-B587-166D62B8648B}"/>
    <dgm:cxn modelId="{F6FEC43F-1612-4010-879C-A986948A45F6}" srcId="{7870E5F4-B362-44B3-AF7C-19E4BE6207E0}" destId="{9D250C82-6778-4621-87CC-87DC86B175C7}" srcOrd="4" destOrd="0" parTransId="{0171C8A3-B63D-489A-82CE-44E221D7FFC3}" sibTransId="{BD245417-AB04-43CF-8051-7D38F8A0DF73}"/>
    <dgm:cxn modelId="{1D7A9077-99EE-469E-97DD-A702D978B40B}" type="presOf" srcId="{2D7B79D8-927A-4965-BF5F-B7B79A8E324A}" destId="{7A940C7A-43FD-401E-9B88-5BF6C637092E}" srcOrd="0" destOrd="0" presId="urn:microsoft.com/office/officeart/2005/8/layout/cycle4"/>
    <dgm:cxn modelId="{95D2D155-5CDB-48BF-A2BA-7D313BD9089D}" type="presOf" srcId="{5C8CCD19-4060-4289-AB1E-1C9CC1A816D8}" destId="{4872CFBC-FEC9-430B-AD03-6EA0530A7EF6}" srcOrd="0" destOrd="2" presId="urn:microsoft.com/office/officeart/2005/8/layout/cycle4"/>
    <dgm:cxn modelId="{F449D4C2-2BF6-463C-8665-6D8DE822E8EB}" type="presOf" srcId="{AD673BD3-66FE-460F-9A9C-1228714789E0}" destId="{A742174F-398F-48BE-A8CB-2924754CC35D}" srcOrd="0" destOrd="1" presId="urn:microsoft.com/office/officeart/2005/8/layout/cycle4"/>
    <dgm:cxn modelId="{F198EC2A-2A15-4366-BABF-4DF87546932A}" type="presOf" srcId="{FF28D0F5-AE1E-4F3C-9C3E-9081450B5F04}" destId="{FE02BE9C-124B-40A4-8C92-A6F50FD9109B}" srcOrd="1" destOrd="2" presId="urn:microsoft.com/office/officeart/2005/8/layout/cycle4"/>
    <dgm:cxn modelId="{3B050AED-519E-4AC8-92C5-30BF13258B96}" srcId="{87AD0C8F-AB01-4891-8554-FB9CC29A60BB}" destId="{FF28D0F5-AE1E-4F3C-9C3E-9081450B5F04}" srcOrd="2" destOrd="0" parTransId="{05F2373F-6BD8-4F32-84CF-389249556C48}" sibTransId="{B6D696D9-1C4A-4F90-93A5-D3752CD27DC1}"/>
    <dgm:cxn modelId="{AEA1FE1D-6AF6-4AF4-9B1E-BAC763AED54F}" srcId="{9D7B41F1-8FB8-415C-8684-6A8E32DF69D7}" destId="{2DF2C3D3-E847-4F02-ABE8-665D02C63170}" srcOrd="4" destOrd="0" parTransId="{149EAC03-B939-46CE-A020-28E667AF071D}" sibTransId="{5D6AE445-C949-4107-AD10-62B03346E766}"/>
    <dgm:cxn modelId="{05CB29C5-16DB-44A7-8BAA-9955B2355B1A}" type="presOf" srcId="{A85382A2-1CE5-40CC-A029-491A2B4CC7E6}" destId="{06A07FB4-5076-44CF-BB60-DDAC449BBE8C}" srcOrd="0" destOrd="3" presId="urn:microsoft.com/office/officeart/2005/8/layout/cycle4"/>
    <dgm:cxn modelId="{10984101-003D-40B5-B011-4A2A66DBC667}" srcId="{8D761561-211C-4AA0-B166-0C3ACE2FA7D8}" destId="{0F6BD704-D137-4086-955F-C5450576D8FA}" srcOrd="4" destOrd="0" parTransId="{13D400E2-735C-452C-A89C-264950CF5778}" sibTransId="{8CA88C5C-5F98-4303-9C41-E6783237D41C}"/>
    <dgm:cxn modelId="{C1AD9E5A-7000-4745-9878-CBFDF22368A1}" type="presParOf" srcId="{7A940C7A-43FD-401E-9B88-5BF6C637092E}" destId="{89F6AA83-5C5B-4D0D-8574-D0C616DD50FB}" srcOrd="0" destOrd="0" presId="urn:microsoft.com/office/officeart/2005/8/layout/cycle4"/>
    <dgm:cxn modelId="{146A231D-ABF4-4F30-9657-F1415E8FC2C1}" type="presParOf" srcId="{89F6AA83-5C5B-4D0D-8574-D0C616DD50FB}" destId="{CF8882D8-D01F-4638-9BD3-E019F51F6E0D}" srcOrd="0" destOrd="0" presId="urn:microsoft.com/office/officeart/2005/8/layout/cycle4"/>
    <dgm:cxn modelId="{F807F7AB-C020-43EC-9D03-DE871E18364F}" type="presParOf" srcId="{CF8882D8-D01F-4638-9BD3-E019F51F6E0D}" destId="{06A07FB4-5076-44CF-BB60-DDAC449BBE8C}" srcOrd="0" destOrd="0" presId="urn:microsoft.com/office/officeart/2005/8/layout/cycle4"/>
    <dgm:cxn modelId="{B7839DFE-7454-4989-A624-B8CF0CC9A7E4}" type="presParOf" srcId="{CF8882D8-D01F-4638-9BD3-E019F51F6E0D}" destId="{5F1397BE-BC8C-4B7F-AD62-6DCC50DD8538}" srcOrd="1" destOrd="0" presId="urn:microsoft.com/office/officeart/2005/8/layout/cycle4"/>
    <dgm:cxn modelId="{3723906C-8CD0-47AA-BC11-8663346EC36C}" type="presParOf" srcId="{89F6AA83-5C5B-4D0D-8574-D0C616DD50FB}" destId="{FCDFF05B-C8FD-45BE-B6D9-BAAF2C2592FF}" srcOrd="1" destOrd="0" presId="urn:microsoft.com/office/officeart/2005/8/layout/cycle4"/>
    <dgm:cxn modelId="{BB77AD72-EB62-45DB-B177-05FCDA719F2E}" type="presParOf" srcId="{FCDFF05B-C8FD-45BE-B6D9-BAAF2C2592FF}" destId="{4872CFBC-FEC9-430B-AD03-6EA0530A7EF6}" srcOrd="0" destOrd="0" presId="urn:microsoft.com/office/officeart/2005/8/layout/cycle4"/>
    <dgm:cxn modelId="{EE24AF65-235F-40F8-9553-EA49103C6354}" type="presParOf" srcId="{FCDFF05B-C8FD-45BE-B6D9-BAAF2C2592FF}" destId="{95DEB830-A684-4050-B4E3-A184A6D086A6}" srcOrd="1" destOrd="0" presId="urn:microsoft.com/office/officeart/2005/8/layout/cycle4"/>
    <dgm:cxn modelId="{F0488B1B-182D-4F9F-8855-AB796119D0E2}" type="presParOf" srcId="{89F6AA83-5C5B-4D0D-8574-D0C616DD50FB}" destId="{1FFC3B1B-86D3-458E-8DA0-AD7DFD8699FE}" srcOrd="2" destOrd="0" presId="urn:microsoft.com/office/officeart/2005/8/layout/cycle4"/>
    <dgm:cxn modelId="{093285B1-2EB9-4C24-8EDF-674DD6EB9EDE}" type="presParOf" srcId="{1FFC3B1B-86D3-458E-8DA0-AD7DFD8699FE}" destId="{69A3CA80-15D6-4B2B-B7E2-993DFA39047C}" srcOrd="0" destOrd="0" presId="urn:microsoft.com/office/officeart/2005/8/layout/cycle4"/>
    <dgm:cxn modelId="{3F1D8865-18E1-46AE-A122-8B72F3A42586}" type="presParOf" srcId="{1FFC3B1B-86D3-458E-8DA0-AD7DFD8699FE}" destId="{FE02BE9C-124B-40A4-8C92-A6F50FD9109B}" srcOrd="1" destOrd="0" presId="urn:microsoft.com/office/officeart/2005/8/layout/cycle4"/>
    <dgm:cxn modelId="{1A29691B-4C7B-4B80-BE2A-E3DA5A172314}" type="presParOf" srcId="{89F6AA83-5C5B-4D0D-8574-D0C616DD50FB}" destId="{2880C9AF-AC2E-4063-9C1F-58FE6DBBC75C}" srcOrd="3" destOrd="0" presId="urn:microsoft.com/office/officeart/2005/8/layout/cycle4"/>
    <dgm:cxn modelId="{95CC1FC2-5F7E-45D8-A628-D08763E05F8B}" type="presParOf" srcId="{2880C9AF-AC2E-4063-9C1F-58FE6DBBC75C}" destId="{A742174F-398F-48BE-A8CB-2924754CC35D}" srcOrd="0" destOrd="0" presId="urn:microsoft.com/office/officeart/2005/8/layout/cycle4"/>
    <dgm:cxn modelId="{40AF330E-59DB-41AD-B625-D3F5E1728228}" type="presParOf" srcId="{2880C9AF-AC2E-4063-9C1F-58FE6DBBC75C}" destId="{72F00B70-92B8-4CF7-B10C-3E334933DA86}" srcOrd="1" destOrd="0" presId="urn:microsoft.com/office/officeart/2005/8/layout/cycle4"/>
    <dgm:cxn modelId="{8A457B8A-A519-4C8D-B143-DAF7BA4BF767}" type="presParOf" srcId="{89F6AA83-5C5B-4D0D-8574-D0C616DD50FB}" destId="{63F5A76A-D21E-4726-A047-049D69DCF5D1}" srcOrd="4" destOrd="0" presId="urn:microsoft.com/office/officeart/2005/8/layout/cycle4"/>
    <dgm:cxn modelId="{02C3B7FE-32D4-401C-8C8C-4868E7531F1A}" type="presParOf" srcId="{7A940C7A-43FD-401E-9B88-5BF6C637092E}" destId="{369FDC27-8522-4F85-A4E4-2675E15B73B5}" srcOrd="1" destOrd="0" presId="urn:microsoft.com/office/officeart/2005/8/layout/cycle4"/>
    <dgm:cxn modelId="{18541D3F-01B6-4711-B31F-46B4C7D8B15B}" type="presParOf" srcId="{369FDC27-8522-4F85-A4E4-2675E15B73B5}" destId="{13484B9F-4FA3-4890-86CE-4D8091473BCE}" srcOrd="0" destOrd="0" presId="urn:microsoft.com/office/officeart/2005/8/layout/cycle4"/>
    <dgm:cxn modelId="{243DBFC5-7BA4-4FD9-833C-15D0DB7501CB}" type="presParOf" srcId="{369FDC27-8522-4F85-A4E4-2675E15B73B5}" destId="{099D4855-7D49-4F8F-A444-6EBA20B45B0B}" srcOrd="1" destOrd="0" presId="urn:microsoft.com/office/officeart/2005/8/layout/cycle4"/>
    <dgm:cxn modelId="{37706885-2DA3-4F29-A87E-4AD4D7DB3513}" type="presParOf" srcId="{369FDC27-8522-4F85-A4E4-2675E15B73B5}" destId="{5AE9C1F2-B232-443E-B512-D6291BB57A7F}" srcOrd="2" destOrd="0" presId="urn:microsoft.com/office/officeart/2005/8/layout/cycle4"/>
    <dgm:cxn modelId="{5C0C0C34-0DD6-41B6-97D3-11930FC03DF7}" type="presParOf" srcId="{369FDC27-8522-4F85-A4E4-2675E15B73B5}" destId="{AF5502DC-D791-4D6C-8FD1-AAE78D30DE64}" srcOrd="3" destOrd="0" presId="urn:microsoft.com/office/officeart/2005/8/layout/cycle4"/>
    <dgm:cxn modelId="{BDC146D0-892E-4B71-A1E4-0BB32D3EB18A}" type="presParOf" srcId="{369FDC27-8522-4F85-A4E4-2675E15B73B5}" destId="{0B5F7E7A-8631-4C16-81F4-20DF4151A185}" srcOrd="4" destOrd="0" presId="urn:microsoft.com/office/officeart/2005/8/layout/cycle4"/>
    <dgm:cxn modelId="{0D750DC1-EE16-4462-9303-E4D3B7CD7676}" type="presParOf" srcId="{7A940C7A-43FD-401E-9B88-5BF6C637092E}" destId="{570BF466-45C2-4BD3-892D-DA643E99F40E}" srcOrd="2" destOrd="0" presId="urn:microsoft.com/office/officeart/2005/8/layout/cycle4"/>
    <dgm:cxn modelId="{F12C0733-D832-4C30-BA7C-2E32AA8D517B}" type="presParOf" srcId="{7A940C7A-43FD-401E-9B88-5BF6C637092E}" destId="{C04963F7-411E-4413-B67A-9C1F14CCD72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5D62DFB-F0EB-4682-A890-0716756E73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DE25EA-61D8-4EA1-A8EF-0713304FC78C}">
      <dgm:prSet phldrT="[Текст]" custT="1"/>
      <dgm:spPr/>
      <dgm:t>
        <a:bodyPr/>
        <a:lstStyle/>
        <a:p>
          <a:r>
            <a:rPr lang="ru-RU" sz="1800" dirty="0" smtClean="0"/>
            <a:t>повышение воспитывающего характера обучения и образовательного эффекта воспитания</a:t>
          </a:r>
          <a:endParaRPr lang="ru-RU" sz="1800" dirty="0"/>
        </a:p>
      </dgm:t>
    </dgm:pt>
    <dgm:pt modelId="{41938D14-C4DD-4F64-AE6B-24B9460C7915}" type="parTrans" cxnId="{5EB678EC-8414-4B24-AD2E-323C142C5A3A}">
      <dgm:prSet/>
      <dgm:spPr/>
      <dgm:t>
        <a:bodyPr/>
        <a:lstStyle/>
        <a:p>
          <a:endParaRPr lang="ru-RU"/>
        </a:p>
      </dgm:t>
    </dgm:pt>
    <dgm:pt modelId="{EC5E1DCB-4DD4-413F-A1A3-49801C49E822}" type="sibTrans" cxnId="{5EB678EC-8414-4B24-AD2E-323C142C5A3A}">
      <dgm:prSet/>
      <dgm:spPr/>
      <dgm:t>
        <a:bodyPr/>
        <a:lstStyle/>
        <a:p>
          <a:endParaRPr lang="ru-RU"/>
        </a:p>
      </dgm:t>
    </dgm:pt>
    <dgm:pt modelId="{208CF653-89E4-4A99-A504-E2AC2BC4DB35}">
      <dgm:prSet phldrT="[Текст]" custT="1"/>
      <dgm:spPr/>
      <dgm:t>
        <a:bodyPr/>
        <a:lstStyle/>
        <a:p>
          <a:r>
            <a:rPr lang="ru-RU" sz="1800" dirty="0" smtClean="0"/>
            <a:t>создание эффективных гуманистических воспитательных систем</a:t>
          </a:r>
          <a:endParaRPr lang="ru-RU" sz="1800" dirty="0"/>
        </a:p>
      </dgm:t>
    </dgm:pt>
    <dgm:pt modelId="{0552F76F-B40B-4FAC-A39B-202A503C317E}" type="parTrans" cxnId="{438F19BB-5B09-4954-931D-EB09602E0782}">
      <dgm:prSet/>
      <dgm:spPr/>
      <dgm:t>
        <a:bodyPr/>
        <a:lstStyle/>
        <a:p>
          <a:endParaRPr lang="ru-RU"/>
        </a:p>
      </dgm:t>
    </dgm:pt>
    <dgm:pt modelId="{DBF387E7-2A4D-4057-BAE0-DA9E791B463C}" type="sibTrans" cxnId="{438F19BB-5B09-4954-931D-EB09602E0782}">
      <dgm:prSet/>
      <dgm:spPr/>
      <dgm:t>
        <a:bodyPr/>
        <a:lstStyle/>
        <a:p>
          <a:endParaRPr lang="ru-RU"/>
        </a:p>
      </dgm:t>
    </dgm:pt>
    <dgm:pt modelId="{5DFD503E-F32C-47AD-A647-B4543DA70AAC}">
      <dgm:prSet phldrT="[Текст]" custT="1"/>
      <dgm:spPr/>
      <dgm:t>
        <a:bodyPr/>
        <a:lstStyle/>
        <a:p>
          <a:r>
            <a:rPr lang="ru-RU" sz="1800" dirty="0" smtClean="0"/>
            <a:t>гармонизация социального поля ребенка</a:t>
          </a:r>
          <a:endParaRPr lang="ru-RU" sz="1800" dirty="0"/>
        </a:p>
      </dgm:t>
    </dgm:pt>
    <dgm:pt modelId="{FEEC7E48-C899-4A76-AF65-12A5B4796886}" type="parTrans" cxnId="{38573421-2622-4AF3-AA00-402F96508F10}">
      <dgm:prSet/>
      <dgm:spPr/>
      <dgm:t>
        <a:bodyPr/>
        <a:lstStyle/>
        <a:p>
          <a:endParaRPr lang="ru-RU"/>
        </a:p>
      </dgm:t>
    </dgm:pt>
    <dgm:pt modelId="{DD296435-973E-4A2F-A919-5955A80E9CDF}" type="sibTrans" cxnId="{38573421-2622-4AF3-AA00-402F96508F10}">
      <dgm:prSet/>
      <dgm:spPr/>
      <dgm:t>
        <a:bodyPr/>
        <a:lstStyle/>
        <a:p>
          <a:endParaRPr lang="ru-RU"/>
        </a:p>
      </dgm:t>
    </dgm:pt>
    <dgm:pt modelId="{7D4F0E75-6A32-407B-846B-552EEA82A361}">
      <dgm:prSet phldrT="[Текст]" custT="1"/>
      <dgm:spPr/>
      <dgm:t>
        <a:bodyPr/>
        <a:lstStyle/>
        <a:p>
          <a:r>
            <a:rPr lang="ru-RU" sz="1800" dirty="0" smtClean="0"/>
            <a:t>развертывание клубной, </a:t>
          </a:r>
          <a:r>
            <a:rPr lang="ru-RU" sz="1800" dirty="0" err="1" smtClean="0"/>
            <a:t>культурно-досуговой</a:t>
          </a:r>
          <a:r>
            <a:rPr lang="ru-RU" sz="1800" dirty="0" smtClean="0"/>
            <a:t> и любительской деятельности детей</a:t>
          </a:r>
          <a:endParaRPr lang="ru-RU" sz="1800" dirty="0"/>
        </a:p>
      </dgm:t>
    </dgm:pt>
    <dgm:pt modelId="{360F5FEF-31B3-4724-9848-1F12360BE5F6}" type="parTrans" cxnId="{3FB8735B-8771-4B5C-B367-0270FF0AF7EB}">
      <dgm:prSet/>
      <dgm:spPr/>
      <dgm:t>
        <a:bodyPr/>
        <a:lstStyle/>
        <a:p>
          <a:endParaRPr lang="ru-RU"/>
        </a:p>
      </dgm:t>
    </dgm:pt>
    <dgm:pt modelId="{F2435B6C-1846-427B-BDF8-167433470DC8}" type="sibTrans" cxnId="{3FB8735B-8771-4B5C-B367-0270FF0AF7EB}">
      <dgm:prSet/>
      <dgm:spPr/>
      <dgm:t>
        <a:bodyPr/>
        <a:lstStyle/>
        <a:p>
          <a:endParaRPr lang="ru-RU"/>
        </a:p>
      </dgm:t>
    </dgm:pt>
    <dgm:pt modelId="{0F1CABC5-18BF-4958-88C2-12A216C5EE60}">
      <dgm:prSet phldrT="[Текст]" custT="1"/>
      <dgm:spPr/>
      <dgm:t>
        <a:bodyPr/>
        <a:lstStyle/>
        <a:p>
          <a:r>
            <a:rPr lang="ru-RU" sz="1800" dirty="0" smtClean="0"/>
            <a:t>усиление социально-защитной функции образовательного учреждения</a:t>
          </a:r>
          <a:endParaRPr lang="ru-RU" sz="1800" dirty="0"/>
        </a:p>
      </dgm:t>
    </dgm:pt>
    <dgm:pt modelId="{5CB13E1A-9817-4BF5-9E9B-1ACB07AA69FE}" type="parTrans" cxnId="{F6AA79C5-D5BF-42B7-8845-1DE3AEA3A3B2}">
      <dgm:prSet/>
      <dgm:spPr/>
      <dgm:t>
        <a:bodyPr/>
        <a:lstStyle/>
        <a:p>
          <a:endParaRPr lang="ru-RU"/>
        </a:p>
      </dgm:t>
    </dgm:pt>
    <dgm:pt modelId="{B33AD980-5811-428B-96A4-4304CEB70327}" type="sibTrans" cxnId="{F6AA79C5-D5BF-42B7-8845-1DE3AEA3A3B2}">
      <dgm:prSet/>
      <dgm:spPr/>
      <dgm:t>
        <a:bodyPr/>
        <a:lstStyle/>
        <a:p>
          <a:endParaRPr lang="ru-RU"/>
        </a:p>
      </dgm:t>
    </dgm:pt>
    <dgm:pt modelId="{D95141B8-B70C-4396-921C-7225F7AF136A}" type="pres">
      <dgm:prSet presAssocID="{35D62DFB-F0EB-4682-A890-0716756E73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FCFB96-ECD3-4A3D-9B59-B2CA3CF466A1}" type="pres">
      <dgm:prSet presAssocID="{0BDE25EA-61D8-4EA1-A8EF-0713304FC78C}" presName="parentLin" presStyleCnt="0"/>
      <dgm:spPr/>
    </dgm:pt>
    <dgm:pt modelId="{CAEDB826-6B6C-44D0-8304-AE86371E867E}" type="pres">
      <dgm:prSet presAssocID="{0BDE25EA-61D8-4EA1-A8EF-0713304FC78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ED43EA1-59DE-4C60-8EBD-659C00B9131F}" type="pres">
      <dgm:prSet presAssocID="{0BDE25EA-61D8-4EA1-A8EF-0713304FC78C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D3B8A-2DAC-43B5-AB07-29EC6018B7AF}" type="pres">
      <dgm:prSet presAssocID="{0BDE25EA-61D8-4EA1-A8EF-0713304FC78C}" presName="negativeSpace" presStyleCnt="0"/>
      <dgm:spPr/>
    </dgm:pt>
    <dgm:pt modelId="{A8B1C925-F094-4998-94F1-81FD63E9FF22}" type="pres">
      <dgm:prSet presAssocID="{0BDE25EA-61D8-4EA1-A8EF-0713304FC78C}" presName="childText" presStyleLbl="conFgAcc1" presStyleIdx="0" presStyleCnt="5">
        <dgm:presLayoutVars>
          <dgm:bulletEnabled val="1"/>
        </dgm:presLayoutVars>
      </dgm:prSet>
      <dgm:spPr/>
    </dgm:pt>
    <dgm:pt modelId="{8C85132B-E0FC-499A-9B66-D1AB5C21E0F1}" type="pres">
      <dgm:prSet presAssocID="{EC5E1DCB-4DD4-413F-A1A3-49801C49E822}" presName="spaceBetweenRectangles" presStyleCnt="0"/>
      <dgm:spPr/>
    </dgm:pt>
    <dgm:pt modelId="{A2096C73-64EC-43B7-A66F-6022D7EBDF4B}" type="pres">
      <dgm:prSet presAssocID="{208CF653-89E4-4A99-A504-E2AC2BC4DB35}" presName="parentLin" presStyleCnt="0"/>
      <dgm:spPr/>
    </dgm:pt>
    <dgm:pt modelId="{C21E69CC-BB38-4BBC-9CB2-3DDD0DAB8DDB}" type="pres">
      <dgm:prSet presAssocID="{208CF653-89E4-4A99-A504-E2AC2BC4DB3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572B4FE-6C76-4B10-97A6-67C72C7C91B4}" type="pres">
      <dgm:prSet presAssocID="{208CF653-89E4-4A99-A504-E2AC2BC4DB35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84139-643A-4EB7-A35B-1367FB6E82BC}" type="pres">
      <dgm:prSet presAssocID="{208CF653-89E4-4A99-A504-E2AC2BC4DB35}" presName="negativeSpace" presStyleCnt="0"/>
      <dgm:spPr/>
    </dgm:pt>
    <dgm:pt modelId="{FADA110F-AEBB-4251-BF0A-AB960579F5E5}" type="pres">
      <dgm:prSet presAssocID="{208CF653-89E4-4A99-A504-E2AC2BC4DB35}" presName="childText" presStyleLbl="conFgAcc1" presStyleIdx="1" presStyleCnt="5">
        <dgm:presLayoutVars>
          <dgm:bulletEnabled val="1"/>
        </dgm:presLayoutVars>
      </dgm:prSet>
      <dgm:spPr/>
    </dgm:pt>
    <dgm:pt modelId="{58986BB3-AE48-462F-931A-CEE192A2E0E8}" type="pres">
      <dgm:prSet presAssocID="{DBF387E7-2A4D-4057-BAE0-DA9E791B463C}" presName="spaceBetweenRectangles" presStyleCnt="0"/>
      <dgm:spPr/>
    </dgm:pt>
    <dgm:pt modelId="{38239B84-1537-49C8-BB37-2B2DAB95C06C}" type="pres">
      <dgm:prSet presAssocID="{5DFD503E-F32C-47AD-A647-B4543DA70AAC}" presName="parentLin" presStyleCnt="0"/>
      <dgm:spPr/>
    </dgm:pt>
    <dgm:pt modelId="{C4ABAF40-A758-4F7E-906D-DC8871E75730}" type="pres">
      <dgm:prSet presAssocID="{5DFD503E-F32C-47AD-A647-B4543DA70AA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EAD133A-C302-4BC2-99A4-160CE434CEDC}" type="pres">
      <dgm:prSet presAssocID="{5DFD503E-F32C-47AD-A647-B4543DA70AAC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A9441-FEAA-41E3-81A7-B6544E38E803}" type="pres">
      <dgm:prSet presAssocID="{5DFD503E-F32C-47AD-A647-B4543DA70AAC}" presName="negativeSpace" presStyleCnt="0"/>
      <dgm:spPr/>
    </dgm:pt>
    <dgm:pt modelId="{6FA9BA0F-A298-4409-8D88-7DBAE602705D}" type="pres">
      <dgm:prSet presAssocID="{5DFD503E-F32C-47AD-A647-B4543DA70AAC}" presName="childText" presStyleLbl="conFgAcc1" presStyleIdx="2" presStyleCnt="5">
        <dgm:presLayoutVars>
          <dgm:bulletEnabled val="1"/>
        </dgm:presLayoutVars>
      </dgm:prSet>
      <dgm:spPr/>
    </dgm:pt>
    <dgm:pt modelId="{84C61D4D-7887-4685-9A8F-9A8A8A2FAE78}" type="pres">
      <dgm:prSet presAssocID="{DD296435-973E-4A2F-A919-5955A80E9CDF}" presName="spaceBetweenRectangles" presStyleCnt="0"/>
      <dgm:spPr/>
    </dgm:pt>
    <dgm:pt modelId="{3BE9F6C9-57AD-48EB-AAF6-4B83D292C1AC}" type="pres">
      <dgm:prSet presAssocID="{7D4F0E75-6A32-407B-846B-552EEA82A361}" presName="parentLin" presStyleCnt="0"/>
      <dgm:spPr/>
    </dgm:pt>
    <dgm:pt modelId="{AE7C7AFE-F563-4F5E-9060-8F446A380E18}" type="pres">
      <dgm:prSet presAssocID="{7D4F0E75-6A32-407B-846B-552EEA82A36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D204D4F-1BF9-4350-8E7C-C5DD2C37AAFC}" type="pres">
      <dgm:prSet presAssocID="{7D4F0E75-6A32-407B-846B-552EEA82A361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D569B-EC94-4504-A59A-90922BCECE56}" type="pres">
      <dgm:prSet presAssocID="{7D4F0E75-6A32-407B-846B-552EEA82A361}" presName="negativeSpace" presStyleCnt="0"/>
      <dgm:spPr/>
    </dgm:pt>
    <dgm:pt modelId="{20AD3A41-A65E-49A2-8AB8-5CB0ACD07349}" type="pres">
      <dgm:prSet presAssocID="{7D4F0E75-6A32-407B-846B-552EEA82A361}" presName="childText" presStyleLbl="conFgAcc1" presStyleIdx="3" presStyleCnt="5">
        <dgm:presLayoutVars>
          <dgm:bulletEnabled val="1"/>
        </dgm:presLayoutVars>
      </dgm:prSet>
      <dgm:spPr/>
    </dgm:pt>
    <dgm:pt modelId="{FBA7A398-4D95-4B2C-B2A7-293E32EF7940}" type="pres">
      <dgm:prSet presAssocID="{F2435B6C-1846-427B-BDF8-167433470DC8}" presName="spaceBetweenRectangles" presStyleCnt="0"/>
      <dgm:spPr/>
    </dgm:pt>
    <dgm:pt modelId="{A045A800-F1AF-4626-948D-08A1C239A83E}" type="pres">
      <dgm:prSet presAssocID="{0F1CABC5-18BF-4958-88C2-12A216C5EE60}" presName="parentLin" presStyleCnt="0"/>
      <dgm:spPr/>
    </dgm:pt>
    <dgm:pt modelId="{2FABF1F2-D2CD-4DD1-AB38-EC9E26EF8E73}" type="pres">
      <dgm:prSet presAssocID="{0F1CABC5-18BF-4958-88C2-12A216C5EE6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FB2BBDC-9E4C-45D9-B0A1-C8A8654E29C5}" type="pres">
      <dgm:prSet presAssocID="{0F1CABC5-18BF-4958-88C2-12A216C5EE60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6C7FA-9A8B-40B2-8B68-7C3B203A6697}" type="pres">
      <dgm:prSet presAssocID="{0F1CABC5-18BF-4958-88C2-12A216C5EE60}" presName="negativeSpace" presStyleCnt="0"/>
      <dgm:spPr/>
    </dgm:pt>
    <dgm:pt modelId="{668F2F8B-606E-4C01-AC65-BDFB1A0E8171}" type="pres">
      <dgm:prSet presAssocID="{0F1CABC5-18BF-4958-88C2-12A216C5EE6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573421-2622-4AF3-AA00-402F96508F10}" srcId="{35D62DFB-F0EB-4682-A890-0716756E73EE}" destId="{5DFD503E-F32C-47AD-A647-B4543DA70AAC}" srcOrd="2" destOrd="0" parTransId="{FEEC7E48-C899-4A76-AF65-12A5B4796886}" sibTransId="{DD296435-973E-4A2F-A919-5955A80E9CDF}"/>
    <dgm:cxn modelId="{069C91E7-60B5-412A-938E-BB097944649C}" type="presOf" srcId="{0F1CABC5-18BF-4958-88C2-12A216C5EE60}" destId="{2FABF1F2-D2CD-4DD1-AB38-EC9E26EF8E73}" srcOrd="0" destOrd="0" presId="urn:microsoft.com/office/officeart/2005/8/layout/list1"/>
    <dgm:cxn modelId="{05E74146-AB3A-4B4C-AE7A-11B07F38CCB1}" type="presOf" srcId="{5DFD503E-F32C-47AD-A647-B4543DA70AAC}" destId="{AEAD133A-C302-4BC2-99A4-160CE434CEDC}" srcOrd="1" destOrd="0" presId="urn:microsoft.com/office/officeart/2005/8/layout/list1"/>
    <dgm:cxn modelId="{5EB678EC-8414-4B24-AD2E-323C142C5A3A}" srcId="{35D62DFB-F0EB-4682-A890-0716756E73EE}" destId="{0BDE25EA-61D8-4EA1-A8EF-0713304FC78C}" srcOrd="0" destOrd="0" parTransId="{41938D14-C4DD-4F64-AE6B-24B9460C7915}" sibTransId="{EC5E1DCB-4DD4-413F-A1A3-49801C49E822}"/>
    <dgm:cxn modelId="{3FB8735B-8771-4B5C-B367-0270FF0AF7EB}" srcId="{35D62DFB-F0EB-4682-A890-0716756E73EE}" destId="{7D4F0E75-6A32-407B-846B-552EEA82A361}" srcOrd="3" destOrd="0" parTransId="{360F5FEF-31B3-4724-9848-1F12360BE5F6}" sibTransId="{F2435B6C-1846-427B-BDF8-167433470DC8}"/>
    <dgm:cxn modelId="{700FC97C-E04E-4A4B-A647-C1A19CE602C9}" type="presOf" srcId="{5DFD503E-F32C-47AD-A647-B4543DA70AAC}" destId="{C4ABAF40-A758-4F7E-906D-DC8871E75730}" srcOrd="0" destOrd="0" presId="urn:microsoft.com/office/officeart/2005/8/layout/list1"/>
    <dgm:cxn modelId="{E559DF9F-A784-43A9-964D-184C1A6A44E6}" type="presOf" srcId="{35D62DFB-F0EB-4682-A890-0716756E73EE}" destId="{D95141B8-B70C-4396-921C-7225F7AF136A}" srcOrd="0" destOrd="0" presId="urn:microsoft.com/office/officeart/2005/8/layout/list1"/>
    <dgm:cxn modelId="{E2003F7F-F69C-466D-AF5B-ECFDBC65540D}" type="presOf" srcId="{0F1CABC5-18BF-4958-88C2-12A216C5EE60}" destId="{BFB2BBDC-9E4C-45D9-B0A1-C8A8654E29C5}" srcOrd="1" destOrd="0" presId="urn:microsoft.com/office/officeart/2005/8/layout/list1"/>
    <dgm:cxn modelId="{DB6EAE76-AB3D-4067-A12B-ABDCBAA8273A}" type="presOf" srcId="{208CF653-89E4-4A99-A504-E2AC2BC4DB35}" destId="{C21E69CC-BB38-4BBC-9CB2-3DDD0DAB8DDB}" srcOrd="0" destOrd="0" presId="urn:microsoft.com/office/officeart/2005/8/layout/list1"/>
    <dgm:cxn modelId="{F6954335-B6A4-4E15-A9A4-15A4D0AE37BF}" type="presOf" srcId="{0BDE25EA-61D8-4EA1-A8EF-0713304FC78C}" destId="{CAEDB826-6B6C-44D0-8304-AE86371E867E}" srcOrd="0" destOrd="0" presId="urn:microsoft.com/office/officeart/2005/8/layout/list1"/>
    <dgm:cxn modelId="{F6AA79C5-D5BF-42B7-8845-1DE3AEA3A3B2}" srcId="{35D62DFB-F0EB-4682-A890-0716756E73EE}" destId="{0F1CABC5-18BF-4958-88C2-12A216C5EE60}" srcOrd="4" destOrd="0" parTransId="{5CB13E1A-9817-4BF5-9E9B-1ACB07AA69FE}" sibTransId="{B33AD980-5811-428B-96A4-4304CEB70327}"/>
    <dgm:cxn modelId="{438F19BB-5B09-4954-931D-EB09602E0782}" srcId="{35D62DFB-F0EB-4682-A890-0716756E73EE}" destId="{208CF653-89E4-4A99-A504-E2AC2BC4DB35}" srcOrd="1" destOrd="0" parTransId="{0552F76F-B40B-4FAC-A39B-202A503C317E}" sibTransId="{DBF387E7-2A4D-4057-BAE0-DA9E791B463C}"/>
    <dgm:cxn modelId="{C4B4D540-F51A-4AE2-B5CE-33EB84132328}" type="presOf" srcId="{0BDE25EA-61D8-4EA1-A8EF-0713304FC78C}" destId="{0ED43EA1-59DE-4C60-8EBD-659C00B9131F}" srcOrd="1" destOrd="0" presId="urn:microsoft.com/office/officeart/2005/8/layout/list1"/>
    <dgm:cxn modelId="{81150815-9693-4B91-837F-6806659D6AEB}" type="presOf" srcId="{7D4F0E75-6A32-407B-846B-552EEA82A361}" destId="{AE7C7AFE-F563-4F5E-9060-8F446A380E18}" srcOrd="0" destOrd="0" presId="urn:microsoft.com/office/officeart/2005/8/layout/list1"/>
    <dgm:cxn modelId="{10E6AFA8-28BD-4273-815D-AE807C1BC187}" type="presOf" srcId="{7D4F0E75-6A32-407B-846B-552EEA82A361}" destId="{0D204D4F-1BF9-4350-8E7C-C5DD2C37AAFC}" srcOrd="1" destOrd="0" presId="urn:microsoft.com/office/officeart/2005/8/layout/list1"/>
    <dgm:cxn modelId="{50E83315-C3CA-487E-8B1E-20A2B4745D81}" type="presOf" srcId="{208CF653-89E4-4A99-A504-E2AC2BC4DB35}" destId="{6572B4FE-6C76-4B10-97A6-67C72C7C91B4}" srcOrd="1" destOrd="0" presId="urn:microsoft.com/office/officeart/2005/8/layout/list1"/>
    <dgm:cxn modelId="{928C00FD-293F-4147-BB03-2C1953E6413E}" type="presParOf" srcId="{D95141B8-B70C-4396-921C-7225F7AF136A}" destId="{2CFCFB96-ECD3-4A3D-9B59-B2CA3CF466A1}" srcOrd="0" destOrd="0" presId="urn:microsoft.com/office/officeart/2005/8/layout/list1"/>
    <dgm:cxn modelId="{CFFC604A-00E6-4B3A-918B-7E5CCBDE7143}" type="presParOf" srcId="{2CFCFB96-ECD3-4A3D-9B59-B2CA3CF466A1}" destId="{CAEDB826-6B6C-44D0-8304-AE86371E867E}" srcOrd="0" destOrd="0" presId="urn:microsoft.com/office/officeart/2005/8/layout/list1"/>
    <dgm:cxn modelId="{D35CE5CD-FC04-48DD-8609-6096EE15A1B0}" type="presParOf" srcId="{2CFCFB96-ECD3-4A3D-9B59-B2CA3CF466A1}" destId="{0ED43EA1-59DE-4C60-8EBD-659C00B9131F}" srcOrd="1" destOrd="0" presId="urn:microsoft.com/office/officeart/2005/8/layout/list1"/>
    <dgm:cxn modelId="{515BFD78-5DB3-4ABE-BF45-7DC0951F9AE1}" type="presParOf" srcId="{D95141B8-B70C-4396-921C-7225F7AF136A}" destId="{B73D3B8A-2DAC-43B5-AB07-29EC6018B7AF}" srcOrd="1" destOrd="0" presId="urn:microsoft.com/office/officeart/2005/8/layout/list1"/>
    <dgm:cxn modelId="{66849511-9B5C-4423-A610-5986A62627A0}" type="presParOf" srcId="{D95141B8-B70C-4396-921C-7225F7AF136A}" destId="{A8B1C925-F094-4998-94F1-81FD63E9FF22}" srcOrd="2" destOrd="0" presId="urn:microsoft.com/office/officeart/2005/8/layout/list1"/>
    <dgm:cxn modelId="{F72280C5-5B1D-4EAA-B574-6775FDBEE66E}" type="presParOf" srcId="{D95141B8-B70C-4396-921C-7225F7AF136A}" destId="{8C85132B-E0FC-499A-9B66-D1AB5C21E0F1}" srcOrd="3" destOrd="0" presId="urn:microsoft.com/office/officeart/2005/8/layout/list1"/>
    <dgm:cxn modelId="{1121499D-5501-430D-8037-0C020938BB00}" type="presParOf" srcId="{D95141B8-B70C-4396-921C-7225F7AF136A}" destId="{A2096C73-64EC-43B7-A66F-6022D7EBDF4B}" srcOrd="4" destOrd="0" presId="urn:microsoft.com/office/officeart/2005/8/layout/list1"/>
    <dgm:cxn modelId="{7651BB65-FE0A-4D01-AA6C-6775DF2FE6A8}" type="presParOf" srcId="{A2096C73-64EC-43B7-A66F-6022D7EBDF4B}" destId="{C21E69CC-BB38-4BBC-9CB2-3DDD0DAB8DDB}" srcOrd="0" destOrd="0" presId="urn:microsoft.com/office/officeart/2005/8/layout/list1"/>
    <dgm:cxn modelId="{BA981048-746D-4F39-B37F-CC3219FA3F48}" type="presParOf" srcId="{A2096C73-64EC-43B7-A66F-6022D7EBDF4B}" destId="{6572B4FE-6C76-4B10-97A6-67C72C7C91B4}" srcOrd="1" destOrd="0" presId="urn:microsoft.com/office/officeart/2005/8/layout/list1"/>
    <dgm:cxn modelId="{897B15ED-0C05-43FA-967D-83412455FE1F}" type="presParOf" srcId="{D95141B8-B70C-4396-921C-7225F7AF136A}" destId="{DC784139-643A-4EB7-A35B-1367FB6E82BC}" srcOrd="5" destOrd="0" presId="urn:microsoft.com/office/officeart/2005/8/layout/list1"/>
    <dgm:cxn modelId="{3160F828-439C-41F9-9A5E-A90318D5600B}" type="presParOf" srcId="{D95141B8-B70C-4396-921C-7225F7AF136A}" destId="{FADA110F-AEBB-4251-BF0A-AB960579F5E5}" srcOrd="6" destOrd="0" presId="urn:microsoft.com/office/officeart/2005/8/layout/list1"/>
    <dgm:cxn modelId="{A2142494-2E93-4335-9395-644E2DE68F8B}" type="presParOf" srcId="{D95141B8-B70C-4396-921C-7225F7AF136A}" destId="{58986BB3-AE48-462F-931A-CEE192A2E0E8}" srcOrd="7" destOrd="0" presId="urn:microsoft.com/office/officeart/2005/8/layout/list1"/>
    <dgm:cxn modelId="{431DC2EE-C144-41F3-A1AF-D2A07A731722}" type="presParOf" srcId="{D95141B8-B70C-4396-921C-7225F7AF136A}" destId="{38239B84-1537-49C8-BB37-2B2DAB95C06C}" srcOrd="8" destOrd="0" presId="urn:microsoft.com/office/officeart/2005/8/layout/list1"/>
    <dgm:cxn modelId="{9BCEE089-96CC-4A26-AFAF-6EFDF5132747}" type="presParOf" srcId="{38239B84-1537-49C8-BB37-2B2DAB95C06C}" destId="{C4ABAF40-A758-4F7E-906D-DC8871E75730}" srcOrd="0" destOrd="0" presId="urn:microsoft.com/office/officeart/2005/8/layout/list1"/>
    <dgm:cxn modelId="{FEF72D96-AED2-4810-A3D2-C7F7ABE3459B}" type="presParOf" srcId="{38239B84-1537-49C8-BB37-2B2DAB95C06C}" destId="{AEAD133A-C302-4BC2-99A4-160CE434CEDC}" srcOrd="1" destOrd="0" presId="urn:microsoft.com/office/officeart/2005/8/layout/list1"/>
    <dgm:cxn modelId="{2AC0FA76-17C7-43FD-8C32-740218970112}" type="presParOf" srcId="{D95141B8-B70C-4396-921C-7225F7AF136A}" destId="{5FCA9441-FEAA-41E3-81A7-B6544E38E803}" srcOrd="9" destOrd="0" presId="urn:microsoft.com/office/officeart/2005/8/layout/list1"/>
    <dgm:cxn modelId="{30E01418-DCD7-4B21-A62B-07175146F52F}" type="presParOf" srcId="{D95141B8-B70C-4396-921C-7225F7AF136A}" destId="{6FA9BA0F-A298-4409-8D88-7DBAE602705D}" srcOrd="10" destOrd="0" presId="urn:microsoft.com/office/officeart/2005/8/layout/list1"/>
    <dgm:cxn modelId="{5591E0F8-36F6-4821-8AAE-6468AF09E7A2}" type="presParOf" srcId="{D95141B8-B70C-4396-921C-7225F7AF136A}" destId="{84C61D4D-7887-4685-9A8F-9A8A8A2FAE78}" srcOrd="11" destOrd="0" presId="urn:microsoft.com/office/officeart/2005/8/layout/list1"/>
    <dgm:cxn modelId="{2C94D012-3574-4013-B779-FBC62E1C1A5F}" type="presParOf" srcId="{D95141B8-B70C-4396-921C-7225F7AF136A}" destId="{3BE9F6C9-57AD-48EB-AAF6-4B83D292C1AC}" srcOrd="12" destOrd="0" presId="urn:microsoft.com/office/officeart/2005/8/layout/list1"/>
    <dgm:cxn modelId="{86624894-8D96-417A-A249-5244AA9CECD1}" type="presParOf" srcId="{3BE9F6C9-57AD-48EB-AAF6-4B83D292C1AC}" destId="{AE7C7AFE-F563-4F5E-9060-8F446A380E18}" srcOrd="0" destOrd="0" presId="urn:microsoft.com/office/officeart/2005/8/layout/list1"/>
    <dgm:cxn modelId="{B09F0F32-62EA-4EBF-8AB3-775DF84E915C}" type="presParOf" srcId="{3BE9F6C9-57AD-48EB-AAF6-4B83D292C1AC}" destId="{0D204D4F-1BF9-4350-8E7C-C5DD2C37AAFC}" srcOrd="1" destOrd="0" presId="urn:microsoft.com/office/officeart/2005/8/layout/list1"/>
    <dgm:cxn modelId="{DDDF9231-B6EF-4C43-A66D-6215A6062E92}" type="presParOf" srcId="{D95141B8-B70C-4396-921C-7225F7AF136A}" destId="{C08D569B-EC94-4504-A59A-90922BCECE56}" srcOrd="13" destOrd="0" presId="urn:microsoft.com/office/officeart/2005/8/layout/list1"/>
    <dgm:cxn modelId="{55BBAFC0-AB2B-437B-B71E-875326E2BD19}" type="presParOf" srcId="{D95141B8-B70C-4396-921C-7225F7AF136A}" destId="{20AD3A41-A65E-49A2-8AB8-5CB0ACD07349}" srcOrd="14" destOrd="0" presId="urn:microsoft.com/office/officeart/2005/8/layout/list1"/>
    <dgm:cxn modelId="{9B2891EF-C37D-4C7D-AF93-E5E9A15355E4}" type="presParOf" srcId="{D95141B8-B70C-4396-921C-7225F7AF136A}" destId="{FBA7A398-4D95-4B2C-B2A7-293E32EF7940}" srcOrd="15" destOrd="0" presId="urn:microsoft.com/office/officeart/2005/8/layout/list1"/>
    <dgm:cxn modelId="{85D461C6-5C62-4D59-B50B-73E9892E63FC}" type="presParOf" srcId="{D95141B8-B70C-4396-921C-7225F7AF136A}" destId="{A045A800-F1AF-4626-948D-08A1C239A83E}" srcOrd="16" destOrd="0" presId="urn:microsoft.com/office/officeart/2005/8/layout/list1"/>
    <dgm:cxn modelId="{E13640A7-3E4D-43C0-84E7-1B42C6DEB6BF}" type="presParOf" srcId="{A045A800-F1AF-4626-948D-08A1C239A83E}" destId="{2FABF1F2-D2CD-4DD1-AB38-EC9E26EF8E73}" srcOrd="0" destOrd="0" presId="urn:microsoft.com/office/officeart/2005/8/layout/list1"/>
    <dgm:cxn modelId="{18D10EEF-757C-41F8-B7B8-059FC47B6338}" type="presParOf" srcId="{A045A800-F1AF-4626-948D-08A1C239A83E}" destId="{BFB2BBDC-9E4C-45D9-B0A1-C8A8654E29C5}" srcOrd="1" destOrd="0" presId="urn:microsoft.com/office/officeart/2005/8/layout/list1"/>
    <dgm:cxn modelId="{CCF9C3F1-6E5E-4783-BB52-2B75F1B01153}" type="presParOf" srcId="{D95141B8-B70C-4396-921C-7225F7AF136A}" destId="{5066C7FA-9A8B-40B2-8B68-7C3B203A6697}" srcOrd="17" destOrd="0" presId="urn:microsoft.com/office/officeart/2005/8/layout/list1"/>
    <dgm:cxn modelId="{B5B28CCA-96B5-4A73-A445-C4BE64D8DCD5}" type="presParOf" srcId="{D95141B8-B70C-4396-921C-7225F7AF136A}" destId="{668F2F8B-606E-4C01-AC65-BDFB1A0E817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35E5CF-09BB-4020-B2BB-661B2168CEB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29A65E0-42D5-4093-8C21-9651910838A7}">
      <dgm:prSet phldrT="[Текст]"/>
      <dgm:spPr/>
      <dgm:t>
        <a:bodyPr/>
        <a:lstStyle/>
        <a:p>
          <a:r>
            <a:rPr lang="ru-RU" dirty="0" smtClean="0"/>
            <a:t>разработка Программы</a:t>
          </a:r>
          <a:endParaRPr lang="ru-RU" dirty="0"/>
        </a:p>
      </dgm:t>
    </dgm:pt>
    <dgm:pt modelId="{E69788D5-C2B4-4BEC-97F2-E6438FB8B40C}" type="parTrans" cxnId="{EBBAA65D-8E9A-464E-A380-7BE954C4FAAF}">
      <dgm:prSet/>
      <dgm:spPr/>
      <dgm:t>
        <a:bodyPr/>
        <a:lstStyle/>
        <a:p>
          <a:endParaRPr lang="ru-RU"/>
        </a:p>
      </dgm:t>
    </dgm:pt>
    <dgm:pt modelId="{BC9D4DAD-AC72-4C34-97E7-D81E4096DA66}" type="sibTrans" cxnId="{EBBAA65D-8E9A-464E-A380-7BE954C4FAAF}">
      <dgm:prSet/>
      <dgm:spPr/>
      <dgm:t>
        <a:bodyPr/>
        <a:lstStyle/>
        <a:p>
          <a:endParaRPr lang="ru-RU"/>
        </a:p>
      </dgm:t>
    </dgm:pt>
    <dgm:pt modelId="{90E9FD3C-31C2-49B1-86DB-A851242D8E63}">
      <dgm:prSet phldrT="[Текст]"/>
      <dgm:spPr/>
      <dgm:t>
        <a:bodyPr/>
        <a:lstStyle/>
        <a:p>
          <a:r>
            <a:rPr lang="ru-RU" dirty="0" smtClean="0"/>
            <a:t>Разработка вариативных примерных ОП</a:t>
          </a:r>
          <a:endParaRPr lang="ru-RU" dirty="0"/>
        </a:p>
      </dgm:t>
    </dgm:pt>
    <dgm:pt modelId="{13168ACF-C6F5-4798-97A5-1F4E5F0ED118}" type="parTrans" cxnId="{C92A5F80-A422-4503-965E-30C007E6E972}">
      <dgm:prSet/>
      <dgm:spPr/>
      <dgm:t>
        <a:bodyPr/>
        <a:lstStyle/>
        <a:p>
          <a:endParaRPr lang="ru-RU"/>
        </a:p>
      </dgm:t>
    </dgm:pt>
    <dgm:pt modelId="{B9D77928-A520-41AF-963E-4B3CAAEA1533}" type="sibTrans" cxnId="{C92A5F80-A422-4503-965E-30C007E6E972}">
      <dgm:prSet/>
      <dgm:spPr/>
      <dgm:t>
        <a:bodyPr/>
        <a:lstStyle/>
        <a:p>
          <a:endParaRPr lang="ru-RU"/>
        </a:p>
      </dgm:t>
    </dgm:pt>
    <dgm:pt modelId="{63ED1630-C5D7-426C-894B-7E87E3D41AEE}">
      <dgm:prSet phldrT="[Текст]"/>
      <dgm:spPr/>
      <dgm:t>
        <a:bodyPr/>
        <a:lstStyle/>
        <a:p>
          <a:r>
            <a:rPr lang="ru-RU" dirty="0" smtClean="0"/>
            <a:t>ФГОС ДО</a:t>
          </a:r>
          <a:endParaRPr lang="ru-RU" dirty="0"/>
        </a:p>
      </dgm:t>
    </dgm:pt>
    <dgm:pt modelId="{37766E9B-0596-4A5A-8C76-A1E18254FB8D}" type="parTrans" cxnId="{2733E59E-9021-4208-BA76-BB6B39B04349}">
      <dgm:prSet/>
      <dgm:spPr/>
      <dgm:t>
        <a:bodyPr/>
        <a:lstStyle/>
        <a:p>
          <a:endParaRPr lang="ru-RU"/>
        </a:p>
      </dgm:t>
    </dgm:pt>
    <dgm:pt modelId="{5364181A-2FE0-4F5C-94C7-973625806D3C}" type="sibTrans" cxnId="{2733E59E-9021-4208-BA76-BB6B39B04349}">
      <dgm:prSet/>
      <dgm:spPr/>
      <dgm:t>
        <a:bodyPr/>
        <a:lstStyle/>
        <a:p>
          <a:endParaRPr lang="ru-RU"/>
        </a:p>
      </dgm:t>
    </dgm:pt>
    <dgm:pt modelId="{D4248DD9-A1E7-42F7-BADD-A596A8EF654C}" type="pres">
      <dgm:prSet presAssocID="{1C35E5CF-09BB-4020-B2BB-661B2168CEBD}" presName="Name0" presStyleCnt="0">
        <dgm:presLayoutVars>
          <dgm:dir/>
          <dgm:animLvl val="lvl"/>
          <dgm:resizeHandles val="exact"/>
        </dgm:presLayoutVars>
      </dgm:prSet>
      <dgm:spPr/>
    </dgm:pt>
    <dgm:pt modelId="{B6344833-019B-4E4B-B347-113D24E24817}" type="pres">
      <dgm:prSet presAssocID="{129A65E0-42D5-4093-8C21-9651910838A7}" presName="Name8" presStyleCnt="0"/>
      <dgm:spPr/>
    </dgm:pt>
    <dgm:pt modelId="{2A61D488-9079-4EEA-A74A-75E407EDC85E}" type="pres">
      <dgm:prSet presAssocID="{129A65E0-42D5-4093-8C21-9651910838A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CC1A5-D7E6-4A81-9853-3CDD82FEFDD9}" type="pres">
      <dgm:prSet presAssocID="{129A65E0-42D5-4093-8C21-9651910838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498B7-E036-49A2-99B8-2414969A80AC}" type="pres">
      <dgm:prSet presAssocID="{90E9FD3C-31C2-49B1-86DB-A851242D8E63}" presName="Name8" presStyleCnt="0"/>
      <dgm:spPr/>
    </dgm:pt>
    <dgm:pt modelId="{C8EA0285-6D66-4575-A07C-F23EE98D97C9}" type="pres">
      <dgm:prSet presAssocID="{90E9FD3C-31C2-49B1-86DB-A851242D8E6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385B6-6A5A-47FC-AEDB-A4497B52AC32}" type="pres">
      <dgm:prSet presAssocID="{90E9FD3C-31C2-49B1-86DB-A851242D8E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C1DAD-9FB2-43BD-8422-08DF85E147BA}" type="pres">
      <dgm:prSet presAssocID="{63ED1630-C5D7-426C-894B-7E87E3D41AEE}" presName="Name8" presStyleCnt="0"/>
      <dgm:spPr/>
    </dgm:pt>
    <dgm:pt modelId="{EAD75A00-4806-436C-AF73-51E28C2D910B}" type="pres">
      <dgm:prSet presAssocID="{63ED1630-C5D7-426C-894B-7E87E3D41AE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ECF76-2E0B-4194-B6A5-7D18194F3294}" type="pres">
      <dgm:prSet presAssocID="{63ED1630-C5D7-426C-894B-7E87E3D41A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73C09B-3901-4F3C-93B3-3B863370108A}" type="presOf" srcId="{63ED1630-C5D7-426C-894B-7E87E3D41AEE}" destId="{8C5ECF76-2E0B-4194-B6A5-7D18194F3294}" srcOrd="1" destOrd="0" presId="urn:microsoft.com/office/officeart/2005/8/layout/pyramid1"/>
    <dgm:cxn modelId="{4E146595-937F-4AFF-835D-A1B071DC1E08}" type="presOf" srcId="{90E9FD3C-31C2-49B1-86DB-A851242D8E63}" destId="{A65385B6-6A5A-47FC-AEDB-A4497B52AC32}" srcOrd="1" destOrd="0" presId="urn:microsoft.com/office/officeart/2005/8/layout/pyramid1"/>
    <dgm:cxn modelId="{1EED8D40-3F04-49FF-992F-DB148AA29A84}" type="presOf" srcId="{129A65E0-42D5-4093-8C21-9651910838A7}" destId="{2A61D488-9079-4EEA-A74A-75E407EDC85E}" srcOrd="0" destOrd="0" presId="urn:microsoft.com/office/officeart/2005/8/layout/pyramid1"/>
    <dgm:cxn modelId="{BAFC64BD-AD9A-4C24-A0CC-A7CA15CA234A}" type="presOf" srcId="{90E9FD3C-31C2-49B1-86DB-A851242D8E63}" destId="{C8EA0285-6D66-4575-A07C-F23EE98D97C9}" srcOrd="0" destOrd="0" presId="urn:microsoft.com/office/officeart/2005/8/layout/pyramid1"/>
    <dgm:cxn modelId="{E159D0BD-AD74-4564-A4D3-1337092A2872}" type="presOf" srcId="{63ED1630-C5D7-426C-894B-7E87E3D41AEE}" destId="{EAD75A00-4806-436C-AF73-51E28C2D910B}" srcOrd="0" destOrd="0" presId="urn:microsoft.com/office/officeart/2005/8/layout/pyramid1"/>
    <dgm:cxn modelId="{C92A5F80-A422-4503-965E-30C007E6E972}" srcId="{1C35E5CF-09BB-4020-B2BB-661B2168CEBD}" destId="{90E9FD3C-31C2-49B1-86DB-A851242D8E63}" srcOrd="1" destOrd="0" parTransId="{13168ACF-C6F5-4798-97A5-1F4E5F0ED118}" sibTransId="{B9D77928-A520-41AF-963E-4B3CAAEA1533}"/>
    <dgm:cxn modelId="{EBBAA65D-8E9A-464E-A380-7BE954C4FAAF}" srcId="{1C35E5CF-09BB-4020-B2BB-661B2168CEBD}" destId="{129A65E0-42D5-4093-8C21-9651910838A7}" srcOrd="0" destOrd="0" parTransId="{E69788D5-C2B4-4BEC-97F2-E6438FB8B40C}" sibTransId="{BC9D4DAD-AC72-4C34-97E7-D81E4096DA66}"/>
    <dgm:cxn modelId="{2733E59E-9021-4208-BA76-BB6B39B04349}" srcId="{1C35E5CF-09BB-4020-B2BB-661B2168CEBD}" destId="{63ED1630-C5D7-426C-894B-7E87E3D41AEE}" srcOrd="2" destOrd="0" parTransId="{37766E9B-0596-4A5A-8C76-A1E18254FB8D}" sibTransId="{5364181A-2FE0-4F5C-94C7-973625806D3C}"/>
    <dgm:cxn modelId="{E2083A96-C261-4BC8-9009-1976649ABA89}" type="presOf" srcId="{129A65E0-42D5-4093-8C21-9651910838A7}" destId="{944CC1A5-D7E6-4A81-9853-3CDD82FEFDD9}" srcOrd="1" destOrd="0" presId="urn:microsoft.com/office/officeart/2005/8/layout/pyramid1"/>
    <dgm:cxn modelId="{3B0BD704-BBF1-49E1-8782-F5BA2088C6D0}" type="presOf" srcId="{1C35E5CF-09BB-4020-B2BB-661B2168CEBD}" destId="{D4248DD9-A1E7-42F7-BADD-A596A8EF654C}" srcOrd="0" destOrd="0" presId="urn:microsoft.com/office/officeart/2005/8/layout/pyramid1"/>
    <dgm:cxn modelId="{F5CC9E84-341E-44AA-BA7C-284CA04EA8E1}" type="presParOf" srcId="{D4248DD9-A1E7-42F7-BADD-A596A8EF654C}" destId="{B6344833-019B-4E4B-B347-113D24E24817}" srcOrd="0" destOrd="0" presId="urn:microsoft.com/office/officeart/2005/8/layout/pyramid1"/>
    <dgm:cxn modelId="{8982D7A1-FA57-4EEB-9EEA-C8D3EBADE040}" type="presParOf" srcId="{B6344833-019B-4E4B-B347-113D24E24817}" destId="{2A61D488-9079-4EEA-A74A-75E407EDC85E}" srcOrd="0" destOrd="0" presId="urn:microsoft.com/office/officeart/2005/8/layout/pyramid1"/>
    <dgm:cxn modelId="{F4A86AFD-8DB9-45C1-B748-D98B5103F100}" type="presParOf" srcId="{B6344833-019B-4E4B-B347-113D24E24817}" destId="{944CC1A5-D7E6-4A81-9853-3CDD82FEFDD9}" srcOrd="1" destOrd="0" presId="urn:microsoft.com/office/officeart/2005/8/layout/pyramid1"/>
    <dgm:cxn modelId="{A7CBDCF7-1238-415E-AA3F-49FF469B276F}" type="presParOf" srcId="{D4248DD9-A1E7-42F7-BADD-A596A8EF654C}" destId="{EBA498B7-E036-49A2-99B8-2414969A80AC}" srcOrd="1" destOrd="0" presId="urn:microsoft.com/office/officeart/2005/8/layout/pyramid1"/>
    <dgm:cxn modelId="{B1BC1251-3588-4992-9E90-A2160EC20386}" type="presParOf" srcId="{EBA498B7-E036-49A2-99B8-2414969A80AC}" destId="{C8EA0285-6D66-4575-A07C-F23EE98D97C9}" srcOrd="0" destOrd="0" presId="urn:microsoft.com/office/officeart/2005/8/layout/pyramid1"/>
    <dgm:cxn modelId="{ABCD5A50-C85E-46D9-8FCB-434C390F48A5}" type="presParOf" srcId="{EBA498B7-E036-49A2-99B8-2414969A80AC}" destId="{A65385B6-6A5A-47FC-AEDB-A4497B52AC32}" srcOrd="1" destOrd="0" presId="urn:microsoft.com/office/officeart/2005/8/layout/pyramid1"/>
    <dgm:cxn modelId="{51B9DD74-EAF8-4E1C-BDDA-21205FD62231}" type="presParOf" srcId="{D4248DD9-A1E7-42F7-BADD-A596A8EF654C}" destId="{111C1DAD-9FB2-43BD-8422-08DF85E147BA}" srcOrd="2" destOrd="0" presId="urn:microsoft.com/office/officeart/2005/8/layout/pyramid1"/>
    <dgm:cxn modelId="{69A37A69-FD8A-4FFD-8C14-863E0C5A4657}" type="presParOf" srcId="{111C1DAD-9FB2-43BD-8422-08DF85E147BA}" destId="{EAD75A00-4806-436C-AF73-51E28C2D910B}" srcOrd="0" destOrd="0" presId="urn:microsoft.com/office/officeart/2005/8/layout/pyramid1"/>
    <dgm:cxn modelId="{FF9344FA-0A15-4684-83A8-D6F5D558E5E4}" type="presParOf" srcId="{111C1DAD-9FB2-43BD-8422-08DF85E147BA}" destId="{8C5ECF76-2E0B-4194-B6A5-7D18194F32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0745F8-FCC4-4F9F-AB6A-AF70648899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2E6A12BB-4787-47F1-8E42-28C9EEFB0B69}">
      <dgm:prSet phldrT="[Текст]" custT="1"/>
      <dgm:spPr/>
      <dgm:t>
        <a:bodyPr/>
        <a:lstStyle/>
        <a:p>
          <a:r>
            <a:rPr lang="ru-RU" sz="2400" dirty="0" smtClean="0"/>
            <a:t>К структуре образовательной программы ДОУ и ее объему</a:t>
          </a:r>
          <a:endParaRPr lang="ru-RU" sz="2400" dirty="0"/>
        </a:p>
      </dgm:t>
    </dgm:pt>
    <dgm:pt modelId="{01D49913-2368-435F-AA89-94826B080D7E}" type="parTrans" cxnId="{12B77CA2-52A7-43DB-9DDF-E9DA5E6A5FEE}">
      <dgm:prSet/>
      <dgm:spPr/>
      <dgm:t>
        <a:bodyPr/>
        <a:lstStyle/>
        <a:p>
          <a:endParaRPr lang="ru-RU"/>
        </a:p>
      </dgm:t>
    </dgm:pt>
    <dgm:pt modelId="{A6A54EA8-8445-407F-96E6-8D684D0EB01E}" type="sibTrans" cxnId="{12B77CA2-52A7-43DB-9DDF-E9DA5E6A5FEE}">
      <dgm:prSet/>
      <dgm:spPr/>
      <dgm:t>
        <a:bodyPr/>
        <a:lstStyle/>
        <a:p>
          <a:endParaRPr lang="ru-RU"/>
        </a:p>
      </dgm:t>
    </dgm:pt>
    <dgm:pt modelId="{4A331D25-A05A-4F6D-99E4-D4F1EAEED504}">
      <dgm:prSet phldrT="[Текст]" custT="1"/>
      <dgm:spPr/>
      <dgm:t>
        <a:bodyPr/>
        <a:lstStyle/>
        <a:p>
          <a:r>
            <a:rPr lang="ru-RU" sz="2400" dirty="0" smtClean="0"/>
            <a:t>К условиям реализации основной образовательной программы ДО</a:t>
          </a:r>
          <a:endParaRPr lang="ru-RU" sz="2400" dirty="0"/>
        </a:p>
      </dgm:t>
    </dgm:pt>
    <dgm:pt modelId="{6637D8C8-0CFF-466D-AA67-0298AA24076C}" type="parTrans" cxnId="{3EC8C002-7043-41D9-B6F3-B6A89BE5EE4B}">
      <dgm:prSet/>
      <dgm:spPr/>
      <dgm:t>
        <a:bodyPr/>
        <a:lstStyle/>
        <a:p>
          <a:endParaRPr lang="ru-RU"/>
        </a:p>
      </dgm:t>
    </dgm:pt>
    <dgm:pt modelId="{82A90D91-B105-4A75-9919-DE7B527648E9}" type="sibTrans" cxnId="{3EC8C002-7043-41D9-B6F3-B6A89BE5EE4B}">
      <dgm:prSet/>
      <dgm:spPr/>
      <dgm:t>
        <a:bodyPr/>
        <a:lstStyle/>
        <a:p>
          <a:endParaRPr lang="ru-RU"/>
        </a:p>
      </dgm:t>
    </dgm:pt>
    <dgm:pt modelId="{88376B33-E4A8-4ABB-A464-5A955F493E1E}">
      <dgm:prSet phldrT="[Текст]" custT="1"/>
      <dgm:spPr/>
      <dgm:t>
        <a:bodyPr/>
        <a:lstStyle/>
        <a:p>
          <a:r>
            <a:rPr lang="ru-RU" sz="2400" dirty="0" smtClean="0"/>
            <a:t>К результатам освоения основной образовательной программы ДО</a:t>
          </a:r>
          <a:endParaRPr lang="ru-RU" sz="2400" dirty="0"/>
        </a:p>
      </dgm:t>
    </dgm:pt>
    <dgm:pt modelId="{107450D5-39F5-4909-AE0E-0B4FBFE91D1A}" type="parTrans" cxnId="{D4DDA783-7E22-4A21-8CC6-366690B80758}">
      <dgm:prSet/>
      <dgm:spPr/>
      <dgm:t>
        <a:bodyPr/>
        <a:lstStyle/>
        <a:p>
          <a:endParaRPr lang="ru-RU"/>
        </a:p>
      </dgm:t>
    </dgm:pt>
    <dgm:pt modelId="{ED02C1D9-FEDE-435D-A031-DAB1EA392D35}" type="sibTrans" cxnId="{D4DDA783-7E22-4A21-8CC6-366690B80758}">
      <dgm:prSet/>
      <dgm:spPr/>
      <dgm:t>
        <a:bodyPr/>
        <a:lstStyle/>
        <a:p>
          <a:endParaRPr lang="ru-RU"/>
        </a:p>
      </dgm:t>
    </dgm:pt>
    <dgm:pt modelId="{4D582EBF-53EC-427D-B07C-A96AB187404B}" type="pres">
      <dgm:prSet presAssocID="{7E0745F8-FCC4-4F9F-AB6A-AF7064889936}" presName="linear" presStyleCnt="0">
        <dgm:presLayoutVars>
          <dgm:dir/>
          <dgm:animLvl val="lvl"/>
          <dgm:resizeHandles val="exact"/>
        </dgm:presLayoutVars>
      </dgm:prSet>
      <dgm:spPr/>
    </dgm:pt>
    <dgm:pt modelId="{15F3E43B-30A2-438A-BD42-4EFC79F89E43}" type="pres">
      <dgm:prSet presAssocID="{2E6A12BB-4787-47F1-8E42-28C9EEFB0B69}" presName="parentLin" presStyleCnt="0"/>
      <dgm:spPr/>
    </dgm:pt>
    <dgm:pt modelId="{BE0A458A-87D2-4587-9174-55603C93A3DB}" type="pres">
      <dgm:prSet presAssocID="{2E6A12BB-4787-47F1-8E42-28C9EEFB0B6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A1627C5-8EFC-4C7C-85F5-CFEEB9645970}" type="pres">
      <dgm:prSet presAssocID="{2E6A12BB-4787-47F1-8E42-28C9EEFB0B69}" presName="parentText" presStyleLbl="node1" presStyleIdx="0" presStyleCnt="3" custScaleX="142857" custScaleY="118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B8B54-85B3-40C8-9C18-2EC2F159224D}" type="pres">
      <dgm:prSet presAssocID="{2E6A12BB-4787-47F1-8E42-28C9EEFB0B69}" presName="negativeSpace" presStyleCnt="0"/>
      <dgm:spPr/>
    </dgm:pt>
    <dgm:pt modelId="{C885D059-5BE4-4205-B0A6-D0CDBA5CE501}" type="pres">
      <dgm:prSet presAssocID="{2E6A12BB-4787-47F1-8E42-28C9EEFB0B69}" presName="childText" presStyleLbl="conFgAcc1" presStyleIdx="0" presStyleCnt="3">
        <dgm:presLayoutVars>
          <dgm:bulletEnabled val="1"/>
        </dgm:presLayoutVars>
      </dgm:prSet>
      <dgm:spPr/>
    </dgm:pt>
    <dgm:pt modelId="{30D47D15-D63E-401A-AA9E-E1CDE7639FFA}" type="pres">
      <dgm:prSet presAssocID="{A6A54EA8-8445-407F-96E6-8D684D0EB01E}" presName="spaceBetweenRectangles" presStyleCnt="0"/>
      <dgm:spPr/>
    </dgm:pt>
    <dgm:pt modelId="{C8A4E7EB-7865-4F1F-A929-03B8FFAAED57}" type="pres">
      <dgm:prSet presAssocID="{4A331D25-A05A-4F6D-99E4-D4F1EAEED504}" presName="parentLin" presStyleCnt="0"/>
      <dgm:spPr/>
    </dgm:pt>
    <dgm:pt modelId="{6B809646-911D-41F5-9F86-B855DA7B13F2}" type="pres">
      <dgm:prSet presAssocID="{4A331D25-A05A-4F6D-99E4-D4F1EAEED50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32E8310-8E91-4F1C-AE48-61328FC6DFB1}" type="pres">
      <dgm:prSet presAssocID="{4A331D25-A05A-4F6D-99E4-D4F1EAEED504}" presName="parentText" presStyleLbl="node1" presStyleIdx="1" presStyleCnt="3" custScaleX="142857" custScaleY="118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C6BFD-6DB2-43D7-95EF-8CABF1674AAC}" type="pres">
      <dgm:prSet presAssocID="{4A331D25-A05A-4F6D-99E4-D4F1EAEED504}" presName="negativeSpace" presStyleCnt="0"/>
      <dgm:spPr/>
    </dgm:pt>
    <dgm:pt modelId="{5DD08DAA-0D76-417E-A8B2-27138C985807}" type="pres">
      <dgm:prSet presAssocID="{4A331D25-A05A-4F6D-99E4-D4F1EAEED504}" presName="childText" presStyleLbl="conFgAcc1" presStyleIdx="1" presStyleCnt="3">
        <dgm:presLayoutVars>
          <dgm:bulletEnabled val="1"/>
        </dgm:presLayoutVars>
      </dgm:prSet>
      <dgm:spPr/>
    </dgm:pt>
    <dgm:pt modelId="{74CE4705-8E33-4EF5-8080-B8145B1FDF53}" type="pres">
      <dgm:prSet presAssocID="{82A90D91-B105-4A75-9919-DE7B527648E9}" presName="spaceBetweenRectangles" presStyleCnt="0"/>
      <dgm:spPr/>
    </dgm:pt>
    <dgm:pt modelId="{60F9969E-172B-4B7E-AC74-109C407F15F4}" type="pres">
      <dgm:prSet presAssocID="{88376B33-E4A8-4ABB-A464-5A955F493E1E}" presName="parentLin" presStyleCnt="0"/>
      <dgm:spPr/>
    </dgm:pt>
    <dgm:pt modelId="{983AAEDC-2481-4DC5-8539-865226BC38BB}" type="pres">
      <dgm:prSet presAssocID="{88376B33-E4A8-4ABB-A464-5A955F493E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AE86ED4-730E-4B81-A484-38133C201556}" type="pres">
      <dgm:prSet presAssocID="{88376B33-E4A8-4ABB-A464-5A955F493E1E}" presName="parentText" presStyleLbl="node1" presStyleIdx="2" presStyleCnt="3" custScaleX="142857" custScaleY="118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23828-2D42-4CF5-8E4C-66E71A7F4A38}" type="pres">
      <dgm:prSet presAssocID="{88376B33-E4A8-4ABB-A464-5A955F493E1E}" presName="negativeSpace" presStyleCnt="0"/>
      <dgm:spPr/>
    </dgm:pt>
    <dgm:pt modelId="{035B20AD-8E13-4B86-BEB1-2AFFA82F3505}" type="pres">
      <dgm:prSet presAssocID="{88376B33-E4A8-4ABB-A464-5A955F493E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02E83C7-FC6A-4525-B72E-867DA209D171}" type="presOf" srcId="{2E6A12BB-4787-47F1-8E42-28C9EEFB0B69}" destId="{BE0A458A-87D2-4587-9174-55603C93A3DB}" srcOrd="0" destOrd="0" presId="urn:microsoft.com/office/officeart/2005/8/layout/list1"/>
    <dgm:cxn modelId="{39F1AD52-2422-4D0B-A041-CFC14F5604BF}" type="presOf" srcId="{4A331D25-A05A-4F6D-99E4-D4F1EAEED504}" destId="{6B809646-911D-41F5-9F86-B855DA7B13F2}" srcOrd="0" destOrd="0" presId="urn:microsoft.com/office/officeart/2005/8/layout/list1"/>
    <dgm:cxn modelId="{2D0A47A5-7CE9-46A9-88E8-FF43AE47B7CC}" type="presOf" srcId="{4A331D25-A05A-4F6D-99E4-D4F1EAEED504}" destId="{F32E8310-8E91-4F1C-AE48-61328FC6DFB1}" srcOrd="1" destOrd="0" presId="urn:microsoft.com/office/officeart/2005/8/layout/list1"/>
    <dgm:cxn modelId="{3EC8C002-7043-41D9-B6F3-B6A89BE5EE4B}" srcId="{7E0745F8-FCC4-4F9F-AB6A-AF7064889936}" destId="{4A331D25-A05A-4F6D-99E4-D4F1EAEED504}" srcOrd="1" destOrd="0" parTransId="{6637D8C8-0CFF-466D-AA67-0298AA24076C}" sibTransId="{82A90D91-B105-4A75-9919-DE7B527648E9}"/>
    <dgm:cxn modelId="{12B77CA2-52A7-43DB-9DDF-E9DA5E6A5FEE}" srcId="{7E0745F8-FCC4-4F9F-AB6A-AF7064889936}" destId="{2E6A12BB-4787-47F1-8E42-28C9EEFB0B69}" srcOrd="0" destOrd="0" parTransId="{01D49913-2368-435F-AA89-94826B080D7E}" sibTransId="{A6A54EA8-8445-407F-96E6-8D684D0EB01E}"/>
    <dgm:cxn modelId="{D4DDA783-7E22-4A21-8CC6-366690B80758}" srcId="{7E0745F8-FCC4-4F9F-AB6A-AF7064889936}" destId="{88376B33-E4A8-4ABB-A464-5A955F493E1E}" srcOrd="2" destOrd="0" parTransId="{107450D5-39F5-4909-AE0E-0B4FBFE91D1A}" sibTransId="{ED02C1D9-FEDE-435D-A031-DAB1EA392D35}"/>
    <dgm:cxn modelId="{D31504FD-EBFE-4C14-A33C-321B47AA8836}" type="presOf" srcId="{88376B33-E4A8-4ABB-A464-5A955F493E1E}" destId="{3AE86ED4-730E-4B81-A484-38133C201556}" srcOrd="1" destOrd="0" presId="urn:microsoft.com/office/officeart/2005/8/layout/list1"/>
    <dgm:cxn modelId="{3FA4EBF4-7C9F-411F-962F-AA1B4E3D606C}" type="presOf" srcId="{2E6A12BB-4787-47F1-8E42-28C9EEFB0B69}" destId="{6A1627C5-8EFC-4C7C-85F5-CFEEB9645970}" srcOrd="1" destOrd="0" presId="urn:microsoft.com/office/officeart/2005/8/layout/list1"/>
    <dgm:cxn modelId="{9F5A7D79-118C-4D6D-AF5C-DC273BF8BA61}" type="presOf" srcId="{88376B33-E4A8-4ABB-A464-5A955F493E1E}" destId="{983AAEDC-2481-4DC5-8539-865226BC38BB}" srcOrd="0" destOrd="0" presId="urn:microsoft.com/office/officeart/2005/8/layout/list1"/>
    <dgm:cxn modelId="{AE79EF19-8D61-4691-A83F-E68A5C99A60B}" type="presOf" srcId="{7E0745F8-FCC4-4F9F-AB6A-AF7064889936}" destId="{4D582EBF-53EC-427D-B07C-A96AB187404B}" srcOrd="0" destOrd="0" presId="urn:microsoft.com/office/officeart/2005/8/layout/list1"/>
    <dgm:cxn modelId="{5EF9EA0F-6BE7-4988-AB57-AE6CA5CA58E6}" type="presParOf" srcId="{4D582EBF-53EC-427D-B07C-A96AB187404B}" destId="{15F3E43B-30A2-438A-BD42-4EFC79F89E43}" srcOrd="0" destOrd="0" presId="urn:microsoft.com/office/officeart/2005/8/layout/list1"/>
    <dgm:cxn modelId="{36438876-734E-41EF-93DD-23C4BC0C8B06}" type="presParOf" srcId="{15F3E43B-30A2-438A-BD42-4EFC79F89E43}" destId="{BE0A458A-87D2-4587-9174-55603C93A3DB}" srcOrd="0" destOrd="0" presId="urn:microsoft.com/office/officeart/2005/8/layout/list1"/>
    <dgm:cxn modelId="{461D255B-90AD-43A9-B02A-8DC096F86632}" type="presParOf" srcId="{15F3E43B-30A2-438A-BD42-4EFC79F89E43}" destId="{6A1627C5-8EFC-4C7C-85F5-CFEEB9645970}" srcOrd="1" destOrd="0" presId="urn:microsoft.com/office/officeart/2005/8/layout/list1"/>
    <dgm:cxn modelId="{23B98CA6-ED50-4A51-B1A1-32ACEA672F7F}" type="presParOf" srcId="{4D582EBF-53EC-427D-B07C-A96AB187404B}" destId="{407B8B54-85B3-40C8-9C18-2EC2F159224D}" srcOrd="1" destOrd="0" presId="urn:microsoft.com/office/officeart/2005/8/layout/list1"/>
    <dgm:cxn modelId="{7CE63992-82E3-490B-8EEE-7E186A4401C3}" type="presParOf" srcId="{4D582EBF-53EC-427D-B07C-A96AB187404B}" destId="{C885D059-5BE4-4205-B0A6-D0CDBA5CE501}" srcOrd="2" destOrd="0" presId="urn:microsoft.com/office/officeart/2005/8/layout/list1"/>
    <dgm:cxn modelId="{9458D9AE-8EBF-46B3-A170-3FECA3CD1E06}" type="presParOf" srcId="{4D582EBF-53EC-427D-B07C-A96AB187404B}" destId="{30D47D15-D63E-401A-AA9E-E1CDE7639FFA}" srcOrd="3" destOrd="0" presId="urn:microsoft.com/office/officeart/2005/8/layout/list1"/>
    <dgm:cxn modelId="{9E9A58BC-AE01-4CC9-B97A-8A8DEEA958AA}" type="presParOf" srcId="{4D582EBF-53EC-427D-B07C-A96AB187404B}" destId="{C8A4E7EB-7865-4F1F-A929-03B8FFAAED57}" srcOrd="4" destOrd="0" presId="urn:microsoft.com/office/officeart/2005/8/layout/list1"/>
    <dgm:cxn modelId="{EC3E5576-A84D-41CB-95F4-E15CBF5E5151}" type="presParOf" srcId="{C8A4E7EB-7865-4F1F-A929-03B8FFAAED57}" destId="{6B809646-911D-41F5-9F86-B855DA7B13F2}" srcOrd="0" destOrd="0" presId="urn:microsoft.com/office/officeart/2005/8/layout/list1"/>
    <dgm:cxn modelId="{9C9663F0-B31A-4DD1-82D9-C170F49317D7}" type="presParOf" srcId="{C8A4E7EB-7865-4F1F-A929-03B8FFAAED57}" destId="{F32E8310-8E91-4F1C-AE48-61328FC6DFB1}" srcOrd="1" destOrd="0" presId="urn:microsoft.com/office/officeart/2005/8/layout/list1"/>
    <dgm:cxn modelId="{69806710-039A-432C-A8CC-8937A24119A4}" type="presParOf" srcId="{4D582EBF-53EC-427D-B07C-A96AB187404B}" destId="{20EC6BFD-6DB2-43D7-95EF-8CABF1674AAC}" srcOrd="5" destOrd="0" presId="urn:microsoft.com/office/officeart/2005/8/layout/list1"/>
    <dgm:cxn modelId="{31D3299A-94EA-4AEB-AB9C-3E0F92571EE7}" type="presParOf" srcId="{4D582EBF-53EC-427D-B07C-A96AB187404B}" destId="{5DD08DAA-0D76-417E-A8B2-27138C985807}" srcOrd="6" destOrd="0" presId="urn:microsoft.com/office/officeart/2005/8/layout/list1"/>
    <dgm:cxn modelId="{5A71B94D-828B-4424-AB87-2E78C34C3B6F}" type="presParOf" srcId="{4D582EBF-53EC-427D-B07C-A96AB187404B}" destId="{74CE4705-8E33-4EF5-8080-B8145B1FDF53}" srcOrd="7" destOrd="0" presId="urn:microsoft.com/office/officeart/2005/8/layout/list1"/>
    <dgm:cxn modelId="{7972F08A-55DE-4DBD-9FF2-5501292D436D}" type="presParOf" srcId="{4D582EBF-53EC-427D-B07C-A96AB187404B}" destId="{60F9969E-172B-4B7E-AC74-109C407F15F4}" srcOrd="8" destOrd="0" presId="urn:microsoft.com/office/officeart/2005/8/layout/list1"/>
    <dgm:cxn modelId="{79E52533-5090-431F-B2E7-3336B88F91F0}" type="presParOf" srcId="{60F9969E-172B-4B7E-AC74-109C407F15F4}" destId="{983AAEDC-2481-4DC5-8539-865226BC38BB}" srcOrd="0" destOrd="0" presId="urn:microsoft.com/office/officeart/2005/8/layout/list1"/>
    <dgm:cxn modelId="{6C2B646E-C2D8-4542-9CDC-58D7A27675BD}" type="presParOf" srcId="{60F9969E-172B-4B7E-AC74-109C407F15F4}" destId="{3AE86ED4-730E-4B81-A484-38133C201556}" srcOrd="1" destOrd="0" presId="urn:microsoft.com/office/officeart/2005/8/layout/list1"/>
    <dgm:cxn modelId="{B2ACBCC2-AA1C-4562-908D-FFECD1C72A23}" type="presParOf" srcId="{4D582EBF-53EC-427D-B07C-A96AB187404B}" destId="{C8423828-2D42-4CF5-8E4C-66E71A7F4A38}" srcOrd="9" destOrd="0" presId="urn:microsoft.com/office/officeart/2005/8/layout/list1"/>
    <dgm:cxn modelId="{1C1CF2B6-1D43-4F16-987F-DCEE65A0C0C0}" type="presParOf" srcId="{4D582EBF-53EC-427D-B07C-A96AB187404B}" destId="{035B20AD-8E13-4B86-BEB1-2AFFA82F35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5469E9-524C-49EF-AD61-BC342D75ED9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455942-C7FC-44CB-A4F8-AF9D06C68A9E}">
      <dgm:prSet phldrT="[Текст]" custT="1"/>
      <dgm:spPr/>
      <dgm:t>
        <a:bodyPr/>
        <a:lstStyle/>
        <a:p>
          <a:r>
            <a:rPr lang="ru-RU" sz="1800" dirty="0" smtClean="0"/>
            <a:t>воспитанники</a:t>
          </a:r>
          <a:endParaRPr lang="ru-RU" sz="1800" dirty="0"/>
        </a:p>
      </dgm:t>
    </dgm:pt>
    <dgm:pt modelId="{161DC377-8887-4698-B7B8-5A8AF7C23C42}" type="parTrans" cxnId="{F2709303-9B4B-456F-9D9E-26D1B685257F}">
      <dgm:prSet/>
      <dgm:spPr/>
      <dgm:t>
        <a:bodyPr/>
        <a:lstStyle/>
        <a:p>
          <a:endParaRPr lang="ru-RU"/>
        </a:p>
      </dgm:t>
    </dgm:pt>
    <dgm:pt modelId="{6C0079AB-C490-443D-BC98-CCB4EE270F0D}" type="sibTrans" cxnId="{F2709303-9B4B-456F-9D9E-26D1B685257F}">
      <dgm:prSet/>
      <dgm:spPr/>
      <dgm:t>
        <a:bodyPr/>
        <a:lstStyle/>
        <a:p>
          <a:endParaRPr lang="ru-RU"/>
        </a:p>
      </dgm:t>
    </dgm:pt>
    <dgm:pt modelId="{4CD57CE0-188D-4951-9171-9AFF005C3936}">
      <dgm:prSet phldrT="[Текст]" custT="1"/>
      <dgm:spPr/>
      <dgm:t>
        <a:bodyPr/>
        <a:lstStyle/>
        <a:p>
          <a:r>
            <a:rPr lang="ru-RU" sz="1800" dirty="0" smtClean="0"/>
            <a:t>Родители (законные представители)</a:t>
          </a:r>
          <a:endParaRPr lang="ru-RU" sz="1800" dirty="0"/>
        </a:p>
      </dgm:t>
    </dgm:pt>
    <dgm:pt modelId="{4C7E5CEA-8F43-4C58-AC09-613D4DB1DE04}" type="parTrans" cxnId="{8ADF9772-F8C1-41EA-9843-5710EC9F9197}">
      <dgm:prSet/>
      <dgm:spPr/>
      <dgm:t>
        <a:bodyPr/>
        <a:lstStyle/>
        <a:p>
          <a:endParaRPr lang="ru-RU"/>
        </a:p>
      </dgm:t>
    </dgm:pt>
    <dgm:pt modelId="{216DEA6C-C3EE-4048-AA58-DDBE22F9CF22}" type="sibTrans" cxnId="{8ADF9772-F8C1-41EA-9843-5710EC9F9197}">
      <dgm:prSet/>
      <dgm:spPr/>
      <dgm:t>
        <a:bodyPr/>
        <a:lstStyle/>
        <a:p>
          <a:endParaRPr lang="ru-RU"/>
        </a:p>
      </dgm:t>
    </dgm:pt>
    <dgm:pt modelId="{6E30D883-E655-4E5A-A6B1-A4DE0538F4D8}">
      <dgm:prSet phldrT="[Текст]" custT="1"/>
      <dgm:spPr/>
      <dgm:t>
        <a:bodyPr/>
        <a:lstStyle/>
        <a:p>
          <a:r>
            <a:rPr lang="ru-RU" sz="1800" dirty="0" smtClean="0"/>
            <a:t>Педагогические работники</a:t>
          </a:r>
          <a:endParaRPr lang="ru-RU" sz="1800" dirty="0"/>
        </a:p>
      </dgm:t>
    </dgm:pt>
    <dgm:pt modelId="{471990BC-9D18-4FCB-986E-3DF707FCA443}" type="parTrans" cxnId="{0CE26688-F47E-47DB-BABA-40E06B254EC5}">
      <dgm:prSet/>
      <dgm:spPr/>
      <dgm:t>
        <a:bodyPr/>
        <a:lstStyle/>
        <a:p>
          <a:endParaRPr lang="ru-RU"/>
        </a:p>
      </dgm:t>
    </dgm:pt>
    <dgm:pt modelId="{E8A49E2D-E38F-4924-8FB0-8F0403861F68}" type="sibTrans" cxnId="{0CE26688-F47E-47DB-BABA-40E06B254EC5}">
      <dgm:prSet/>
      <dgm:spPr/>
      <dgm:t>
        <a:bodyPr/>
        <a:lstStyle/>
        <a:p>
          <a:endParaRPr lang="ru-RU"/>
        </a:p>
      </dgm:t>
    </dgm:pt>
    <dgm:pt modelId="{956866CD-45E9-4086-84DD-DE5D02639E1F}">
      <dgm:prSet phldrT="[Текст]" custT="1"/>
      <dgm:spPr/>
      <dgm:t>
        <a:bodyPr/>
        <a:lstStyle/>
        <a:p>
          <a:r>
            <a:rPr lang="ru-RU" sz="1800" dirty="0" smtClean="0"/>
            <a:t>Федеральные органы исполнительной власти, органы местного самоуправления</a:t>
          </a:r>
          <a:endParaRPr lang="ru-RU" sz="1800" dirty="0"/>
        </a:p>
      </dgm:t>
    </dgm:pt>
    <dgm:pt modelId="{8BF8B9CD-C473-4CBC-A414-81FEBD9EBEE5}" type="parTrans" cxnId="{8321D5A2-93B7-4DF4-86AE-3295273ED293}">
      <dgm:prSet/>
      <dgm:spPr/>
      <dgm:t>
        <a:bodyPr/>
        <a:lstStyle/>
        <a:p>
          <a:endParaRPr lang="ru-RU"/>
        </a:p>
      </dgm:t>
    </dgm:pt>
    <dgm:pt modelId="{E6A97CA5-EC63-4B13-8DD8-FB2518EE3DF6}" type="sibTrans" cxnId="{8321D5A2-93B7-4DF4-86AE-3295273ED293}">
      <dgm:prSet/>
      <dgm:spPr/>
      <dgm:t>
        <a:bodyPr/>
        <a:lstStyle/>
        <a:p>
          <a:endParaRPr lang="ru-RU"/>
        </a:p>
      </dgm:t>
    </dgm:pt>
    <dgm:pt modelId="{CBB2A76F-165C-4E73-BE9E-E47C8907EE87}">
      <dgm:prSet phldrT="[Текст]" custT="1"/>
      <dgm:spPr/>
      <dgm:t>
        <a:bodyPr/>
        <a:lstStyle/>
        <a:p>
          <a:r>
            <a:rPr lang="ru-RU" sz="1800" dirty="0" smtClean="0"/>
            <a:t>Работодатели и их объединения</a:t>
          </a:r>
          <a:endParaRPr lang="ru-RU" sz="1800" dirty="0"/>
        </a:p>
      </dgm:t>
    </dgm:pt>
    <dgm:pt modelId="{66BF8B71-60FA-4013-9E6B-1401278578A3}" type="parTrans" cxnId="{3706B93B-697B-4F2C-BBA9-1378AF32435E}">
      <dgm:prSet/>
      <dgm:spPr/>
      <dgm:t>
        <a:bodyPr/>
        <a:lstStyle/>
        <a:p>
          <a:endParaRPr lang="ru-RU"/>
        </a:p>
      </dgm:t>
    </dgm:pt>
    <dgm:pt modelId="{4D307214-08F7-4BD3-96CD-1C4C12C4610C}" type="sibTrans" cxnId="{3706B93B-697B-4F2C-BBA9-1378AF32435E}">
      <dgm:prSet/>
      <dgm:spPr/>
      <dgm:t>
        <a:bodyPr/>
        <a:lstStyle/>
        <a:p>
          <a:endParaRPr lang="ru-RU"/>
        </a:p>
      </dgm:t>
    </dgm:pt>
    <dgm:pt modelId="{95BD5BBC-45F0-4B08-ADC5-6FBE63A1C01F}">
      <dgm:prSet phldrT="[Текст]" custT="1"/>
      <dgm:spPr/>
      <dgm:t>
        <a:bodyPr/>
        <a:lstStyle/>
        <a:p>
          <a:r>
            <a:rPr lang="ru-RU" sz="1800" dirty="0" smtClean="0"/>
            <a:t>Организации, осуществляющие образовательную деятельность</a:t>
          </a:r>
          <a:endParaRPr lang="ru-RU" sz="1800" dirty="0"/>
        </a:p>
      </dgm:t>
    </dgm:pt>
    <dgm:pt modelId="{89784ADA-E8E0-4AC4-BFE2-1D68B80EBC74}" type="parTrans" cxnId="{1923C9A9-8049-449F-B665-2B8FD48EBB7E}">
      <dgm:prSet/>
      <dgm:spPr/>
      <dgm:t>
        <a:bodyPr/>
        <a:lstStyle/>
        <a:p>
          <a:endParaRPr lang="ru-RU"/>
        </a:p>
      </dgm:t>
    </dgm:pt>
    <dgm:pt modelId="{697AC9FC-0223-44F8-B88F-A5EAA3101E26}" type="sibTrans" cxnId="{1923C9A9-8049-449F-B665-2B8FD48EBB7E}">
      <dgm:prSet/>
      <dgm:spPr/>
      <dgm:t>
        <a:bodyPr/>
        <a:lstStyle/>
        <a:p>
          <a:endParaRPr lang="ru-RU"/>
        </a:p>
      </dgm:t>
    </dgm:pt>
    <dgm:pt modelId="{B7B5E7DB-3E96-4F57-B0D6-CE47C90AFE63}" type="pres">
      <dgm:prSet presAssocID="{E65469E9-524C-49EF-AD61-BC342D75ED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AACFE6-3294-41BC-B32E-EA2F3CC5A55C}" type="pres">
      <dgm:prSet presAssocID="{E65469E9-524C-49EF-AD61-BC342D75ED96}" presName="cycle" presStyleCnt="0"/>
      <dgm:spPr/>
    </dgm:pt>
    <dgm:pt modelId="{F0F5BB2E-4A9F-4A0B-BFCF-2BC555CC1231}" type="pres">
      <dgm:prSet presAssocID="{CD455942-C7FC-44CB-A4F8-AF9D06C68A9E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CF9F0-5977-4122-9906-947F942C80F6}" type="pres">
      <dgm:prSet presAssocID="{6C0079AB-C490-443D-BC98-CCB4EE270F0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5333E80-42A8-4F60-8923-DB6037A22003}" type="pres">
      <dgm:prSet presAssocID="{4CD57CE0-188D-4951-9171-9AFF005C3936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98179-6201-4B10-A259-0C06D4A74517}" type="pres">
      <dgm:prSet presAssocID="{6E30D883-E655-4E5A-A6B1-A4DE0538F4D8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8B06C-C116-462D-8126-FA6AD115B1A7}" type="pres">
      <dgm:prSet presAssocID="{95BD5BBC-45F0-4B08-ADC5-6FBE63A1C01F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51F6F-CECE-4D9B-8F79-8BFDA9C6510E}" type="pres">
      <dgm:prSet presAssocID="{956866CD-45E9-4086-84DD-DE5D02639E1F}" presName="nodeFollowingNodes" presStyleLbl="node1" presStyleIdx="4" presStyleCnt="6" custScaleY="153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02997-58D8-4E72-A2EB-5B6DC81A320F}" type="pres">
      <dgm:prSet presAssocID="{CBB2A76F-165C-4E73-BE9E-E47C8907EE87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3D26DD-BA03-4185-AE3E-681F4FA27C47}" type="presOf" srcId="{CD455942-C7FC-44CB-A4F8-AF9D06C68A9E}" destId="{F0F5BB2E-4A9F-4A0B-BFCF-2BC555CC1231}" srcOrd="0" destOrd="0" presId="urn:microsoft.com/office/officeart/2005/8/layout/cycle3"/>
    <dgm:cxn modelId="{C3C4FC3D-8E8C-4AB7-93C3-6F94E29CA1B6}" type="presOf" srcId="{CBB2A76F-165C-4E73-BE9E-E47C8907EE87}" destId="{74E02997-58D8-4E72-A2EB-5B6DC81A320F}" srcOrd="0" destOrd="0" presId="urn:microsoft.com/office/officeart/2005/8/layout/cycle3"/>
    <dgm:cxn modelId="{F2709303-9B4B-456F-9D9E-26D1B685257F}" srcId="{E65469E9-524C-49EF-AD61-BC342D75ED96}" destId="{CD455942-C7FC-44CB-A4F8-AF9D06C68A9E}" srcOrd="0" destOrd="0" parTransId="{161DC377-8887-4698-B7B8-5A8AF7C23C42}" sibTransId="{6C0079AB-C490-443D-BC98-CCB4EE270F0D}"/>
    <dgm:cxn modelId="{25BDEE6F-86FF-4EBF-B1E7-DEBF56FC9A30}" type="presOf" srcId="{E65469E9-524C-49EF-AD61-BC342D75ED96}" destId="{B7B5E7DB-3E96-4F57-B0D6-CE47C90AFE63}" srcOrd="0" destOrd="0" presId="urn:microsoft.com/office/officeart/2005/8/layout/cycle3"/>
    <dgm:cxn modelId="{BF0B92CB-2047-4A16-8197-0174671AEAE1}" type="presOf" srcId="{6C0079AB-C490-443D-BC98-CCB4EE270F0D}" destId="{83FCF9F0-5977-4122-9906-947F942C80F6}" srcOrd="0" destOrd="0" presId="urn:microsoft.com/office/officeart/2005/8/layout/cycle3"/>
    <dgm:cxn modelId="{8321D5A2-93B7-4DF4-86AE-3295273ED293}" srcId="{E65469E9-524C-49EF-AD61-BC342D75ED96}" destId="{956866CD-45E9-4086-84DD-DE5D02639E1F}" srcOrd="4" destOrd="0" parTransId="{8BF8B9CD-C473-4CBC-A414-81FEBD9EBEE5}" sibTransId="{E6A97CA5-EC63-4B13-8DD8-FB2518EE3DF6}"/>
    <dgm:cxn modelId="{94ED6D42-6F7D-4FC2-9115-2842ED3FA903}" type="presOf" srcId="{4CD57CE0-188D-4951-9171-9AFF005C3936}" destId="{A5333E80-42A8-4F60-8923-DB6037A22003}" srcOrd="0" destOrd="0" presId="urn:microsoft.com/office/officeart/2005/8/layout/cycle3"/>
    <dgm:cxn modelId="{1923C9A9-8049-449F-B665-2B8FD48EBB7E}" srcId="{E65469E9-524C-49EF-AD61-BC342D75ED96}" destId="{95BD5BBC-45F0-4B08-ADC5-6FBE63A1C01F}" srcOrd="3" destOrd="0" parTransId="{89784ADA-E8E0-4AC4-BFE2-1D68B80EBC74}" sibTransId="{697AC9FC-0223-44F8-B88F-A5EAA3101E26}"/>
    <dgm:cxn modelId="{3706B93B-697B-4F2C-BBA9-1378AF32435E}" srcId="{E65469E9-524C-49EF-AD61-BC342D75ED96}" destId="{CBB2A76F-165C-4E73-BE9E-E47C8907EE87}" srcOrd="5" destOrd="0" parTransId="{66BF8B71-60FA-4013-9E6B-1401278578A3}" sibTransId="{4D307214-08F7-4BD3-96CD-1C4C12C4610C}"/>
    <dgm:cxn modelId="{9C2B81FB-D99C-4DA7-894A-BF8E41025E7F}" type="presOf" srcId="{95BD5BBC-45F0-4B08-ADC5-6FBE63A1C01F}" destId="{8F08B06C-C116-462D-8126-FA6AD115B1A7}" srcOrd="0" destOrd="0" presId="urn:microsoft.com/office/officeart/2005/8/layout/cycle3"/>
    <dgm:cxn modelId="{0CE26688-F47E-47DB-BABA-40E06B254EC5}" srcId="{E65469E9-524C-49EF-AD61-BC342D75ED96}" destId="{6E30D883-E655-4E5A-A6B1-A4DE0538F4D8}" srcOrd="2" destOrd="0" parTransId="{471990BC-9D18-4FCB-986E-3DF707FCA443}" sibTransId="{E8A49E2D-E38F-4924-8FB0-8F0403861F68}"/>
    <dgm:cxn modelId="{02774402-B7EE-4DDB-A046-41BAE7665C74}" type="presOf" srcId="{956866CD-45E9-4086-84DD-DE5D02639E1F}" destId="{50651F6F-CECE-4D9B-8F79-8BFDA9C6510E}" srcOrd="0" destOrd="0" presId="urn:microsoft.com/office/officeart/2005/8/layout/cycle3"/>
    <dgm:cxn modelId="{8ADF9772-F8C1-41EA-9843-5710EC9F9197}" srcId="{E65469E9-524C-49EF-AD61-BC342D75ED96}" destId="{4CD57CE0-188D-4951-9171-9AFF005C3936}" srcOrd="1" destOrd="0" parTransId="{4C7E5CEA-8F43-4C58-AC09-613D4DB1DE04}" sibTransId="{216DEA6C-C3EE-4048-AA58-DDBE22F9CF22}"/>
    <dgm:cxn modelId="{8D4C2D85-9326-497E-ACF0-ACA9B381C646}" type="presOf" srcId="{6E30D883-E655-4E5A-A6B1-A4DE0538F4D8}" destId="{59298179-6201-4B10-A259-0C06D4A74517}" srcOrd="0" destOrd="0" presId="urn:microsoft.com/office/officeart/2005/8/layout/cycle3"/>
    <dgm:cxn modelId="{82CB95AC-26DE-4BE9-90DE-BDF14FF51DD9}" type="presParOf" srcId="{B7B5E7DB-3E96-4F57-B0D6-CE47C90AFE63}" destId="{9EAACFE6-3294-41BC-B32E-EA2F3CC5A55C}" srcOrd="0" destOrd="0" presId="urn:microsoft.com/office/officeart/2005/8/layout/cycle3"/>
    <dgm:cxn modelId="{9053FA86-894F-4B56-960D-AEC6C33C1314}" type="presParOf" srcId="{9EAACFE6-3294-41BC-B32E-EA2F3CC5A55C}" destId="{F0F5BB2E-4A9F-4A0B-BFCF-2BC555CC1231}" srcOrd="0" destOrd="0" presId="urn:microsoft.com/office/officeart/2005/8/layout/cycle3"/>
    <dgm:cxn modelId="{EF7E2CC2-93B6-4DD3-8E01-B8F694BBCA73}" type="presParOf" srcId="{9EAACFE6-3294-41BC-B32E-EA2F3CC5A55C}" destId="{83FCF9F0-5977-4122-9906-947F942C80F6}" srcOrd="1" destOrd="0" presId="urn:microsoft.com/office/officeart/2005/8/layout/cycle3"/>
    <dgm:cxn modelId="{DA0B295C-A647-4899-BCFE-86A51082D71F}" type="presParOf" srcId="{9EAACFE6-3294-41BC-B32E-EA2F3CC5A55C}" destId="{A5333E80-42A8-4F60-8923-DB6037A22003}" srcOrd="2" destOrd="0" presId="urn:microsoft.com/office/officeart/2005/8/layout/cycle3"/>
    <dgm:cxn modelId="{DDE831C4-2EF6-410E-B07D-373E8F04489B}" type="presParOf" srcId="{9EAACFE6-3294-41BC-B32E-EA2F3CC5A55C}" destId="{59298179-6201-4B10-A259-0C06D4A74517}" srcOrd="3" destOrd="0" presId="urn:microsoft.com/office/officeart/2005/8/layout/cycle3"/>
    <dgm:cxn modelId="{A73DB464-C984-4090-BF85-4E87D81F838E}" type="presParOf" srcId="{9EAACFE6-3294-41BC-B32E-EA2F3CC5A55C}" destId="{8F08B06C-C116-462D-8126-FA6AD115B1A7}" srcOrd="4" destOrd="0" presId="urn:microsoft.com/office/officeart/2005/8/layout/cycle3"/>
    <dgm:cxn modelId="{55741ECD-7A3B-429D-B5D5-38A0966768DB}" type="presParOf" srcId="{9EAACFE6-3294-41BC-B32E-EA2F3CC5A55C}" destId="{50651F6F-CECE-4D9B-8F79-8BFDA9C6510E}" srcOrd="5" destOrd="0" presId="urn:microsoft.com/office/officeart/2005/8/layout/cycle3"/>
    <dgm:cxn modelId="{7E7FA17D-D0C4-4974-8126-B863C6E2A9BF}" type="presParOf" srcId="{9EAACFE6-3294-41BC-B32E-EA2F3CC5A55C}" destId="{74E02997-58D8-4E72-A2EB-5B6DC81A320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A74F3A-35D3-4C86-B705-20A8D523EB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C9F983-F88A-4842-B8A4-D9136C92B134}">
      <dgm:prSet phldrT="[Текст]" custT="1"/>
      <dgm:spPr/>
      <dgm:t>
        <a:bodyPr/>
        <a:lstStyle/>
        <a:p>
          <a:r>
            <a:rPr lang="ru-RU" sz="2000" dirty="0" smtClean="0"/>
            <a:t>разработка</a:t>
          </a:r>
          <a:endParaRPr lang="ru-RU" sz="2000" dirty="0"/>
        </a:p>
      </dgm:t>
    </dgm:pt>
    <dgm:pt modelId="{48F1A516-4DE4-4AA6-8848-DD153630A1FE}" type="parTrans" cxnId="{7FAE2DEA-B4E7-47D5-BE83-70096891CD09}">
      <dgm:prSet/>
      <dgm:spPr/>
      <dgm:t>
        <a:bodyPr/>
        <a:lstStyle/>
        <a:p>
          <a:endParaRPr lang="ru-RU"/>
        </a:p>
      </dgm:t>
    </dgm:pt>
    <dgm:pt modelId="{40E2F15B-4AB5-40A1-9363-8675A4595E92}" type="sibTrans" cxnId="{7FAE2DEA-B4E7-47D5-BE83-70096891CD09}">
      <dgm:prSet/>
      <dgm:spPr/>
      <dgm:t>
        <a:bodyPr/>
        <a:lstStyle/>
        <a:p>
          <a:endParaRPr lang="ru-RU"/>
        </a:p>
      </dgm:t>
    </dgm:pt>
    <dgm:pt modelId="{72A8A53A-5C6C-4328-A2B2-7FDFB0C98F0D}">
      <dgm:prSet phldrT="[Текст]" custT="1"/>
      <dgm:spPr/>
      <dgm:t>
        <a:bodyPr/>
        <a:lstStyle/>
        <a:p>
          <a:r>
            <a:rPr lang="ru-RU" sz="2000" dirty="0" smtClean="0"/>
            <a:t>утверждение</a:t>
          </a:r>
          <a:endParaRPr lang="ru-RU" sz="2000" dirty="0"/>
        </a:p>
      </dgm:t>
    </dgm:pt>
    <dgm:pt modelId="{49DB5187-11F7-4DB8-9313-9D96F6A4441A}" type="parTrans" cxnId="{7A3039BE-E1BA-4E64-BFD9-351981D4F7A8}">
      <dgm:prSet/>
      <dgm:spPr/>
      <dgm:t>
        <a:bodyPr/>
        <a:lstStyle/>
        <a:p>
          <a:endParaRPr lang="ru-RU"/>
        </a:p>
      </dgm:t>
    </dgm:pt>
    <dgm:pt modelId="{7DAFAF85-4FBB-49D9-BB26-9F4E598E3FF4}" type="sibTrans" cxnId="{7A3039BE-E1BA-4E64-BFD9-351981D4F7A8}">
      <dgm:prSet/>
      <dgm:spPr/>
      <dgm:t>
        <a:bodyPr/>
        <a:lstStyle/>
        <a:p>
          <a:endParaRPr lang="ru-RU"/>
        </a:p>
      </dgm:t>
    </dgm:pt>
    <dgm:pt modelId="{CE84721B-6B06-4172-97BC-CAEAEBAFA476}">
      <dgm:prSet phldrT="[Текст]" custT="1"/>
      <dgm:spPr/>
      <dgm:t>
        <a:bodyPr/>
        <a:lstStyle/>
        <a:p>
          <a:r>
            <a:rPr lang="ru-RU" sz="2000" dirty="0" smtClean="0"/>
            <a:t>реализация</a:t>
          </a:r>
          <a:endParaRPr lang="ru-RU" sz="2000" dirty="0"/>
        </a:p>
      </dgm:t>
    </dgm:pt>
    <dgm:pt modelId="{88EFBC22-EB52-43D3-9020-C3D82158CC0C}" type="parTrans" cxnId="{6295AA48-149F-41D7-8ED5-2041DBE6B4A4}">
      <dgm:prSet/>
      <dgm:spPr/>
      <dgm:t>
        <a:bodyPr/>
        <a:lstStyle/>
        <a:p>
          <a:endParaRPr lang="ru-RU"/>
        </a:p>
      </dgm:t>
    </dgm:pt>
    <dgm:pt modelId="{3DCD6095-CB5E-4F5F-B3DA-BA3FAC5D5E2A}" type="sibTrans" cxnId="{6295AA48-149F-41D7-8ED5-2041DBE6B4A4}">
      <dgm:prSet/>
      <dgm:spPr/>
      <dgm:t>
        <a:bodyPr/>
        <a:lstStyle/>
        <a:p>
          <a:endParaRPr lang="ru-RU"/>
        </a:p>
      </dgm:t>
    </dgm:pt>
    <dgm:pt modelId="{FEC66619-AFA3-4A66-A07D-46154D853E69}">
      <dgm:prSet phldrT="[Текст]" custT="1"/>
      <dgm:spPr/>
      <dgm:t>
        <a:bodyPr/>
        <a:lstStyle/>
        <a:p>
          <a:r>
            <a:rPr lang="ru-RU" sz="2000" dirty="0"/>
            <a:t>Программа разрабатывается  Организацией самостоятельно</a:t>
          </a:r>
        </a:p>
      </dgm:t>
    </dgm:pt>
    <dgm:pt modelId="{4FFEDF12-6FE9-444A-AE42-345333BF9BE6}" type="parTrans" cxnId="{36CB4D2E-3B89-4F84-8364-CABD5C1DB148}">
      <dgm:prSet/>
      <dgm:spPr/>
      <dgm:t>
        <a:bodyPr/>
        <a:lstStyle/>
        <a:p>
          <a:endParaRPr lang="ru-RU"/>
        </a:p>
      </dgm:t>
    </dgm:pt>
    <dgm:pt modelId="{7FA993D3-7ACD-4E4E-8318-C5C06A5A8ADD}" type="sibTrans" cxnId="{36CB4D2E-3B89-4F84-8364-CABD5C1DB148}">
      <dgm:prSet/>
      <dgm:spPr/>
      <dgm:t>
        <a:bodyPr/>
        <a:lstStyle/>
        <a:p>
          <a:endParaRPr lang="ru-RU"/>
        </a:p>
      </dgm:t>
    </dgm:pt>
    <dgm:pt modelId="{06179453-465F-4472-B540-9CB9DC6568F8}">
      <dgm:prSet phldrT="[Текст]" custT="1"/>
      <dgm:spPr/>
      <dgm:t>
        <a:bodyPr/>
        <a:lstStyle/>
        <a:p>
          <a:r>
            <a:rPr lang="ru-RU" sz="2000" dirty="0"/>
            <a:t>Программа утверждается самостоятельно в соответствии со Стандартом и учетом примерных программ</a:t>
          </a:r>
        </a:p>
      </dgm:t>
    </dgm:pt>
    <dgm:pt modelId="{A2E7DA63-8F99-4C62-8870-8C4FC2823972}" type="parTrans" cxnId="{AC73F00E-FA7C-44B3-A078-139635CE409E}">
      <dgm:prSet/>
      <dgm:spPr/>
      <dgm:t>
        <a:bodyPr/>
        <a:lstStyle/>
        <a:p>
          <a:endParaRPr lang="ru-RU"/>
        </a:p>
      </dgm:t>
    </dgm:pt>
    <dgm:pt modelId="{F228D507-C545-4C9D-907E-AAC12E9363AE}" type="sibTrans" cxnId="{AC73F00E-FA7C-44B3-A078-139635CE409E}">
      <dgm:prSet/>
      <dgm:spPr/>
      <dgm:t>
        <a:bodyPr/>
        <a:lstStyle/>
        <a:p>
          <a:endParaRPr lang="ru-RU"/>
        </a:p>
      </dgm:t>
    </dgm:pt>
    <dgm:pt modelId="{C0C2283F-E56A-4D7E-A2B7-03A0AAC13AF8}">
      <dgm:prSet phldrT="[Текст]" custT="1"/>
      <dgm:spPr/>
      <dgm:t>
        <a:bodyPr/>
        <a:lstStyle/>
        <a:p>
          <a:r>
            <a:rPr lang="ru-RU" sz="2000" dirty="0" smtClean="0"/>
            <a:t>Программа </a:t>
          </a:r>
          <a:r>
            <a:rPr lang="ru-RU" sz="2000" dirty="0"/>
            <a:t>может реализовываться в течение всего времени </a:t>
          </a:r>
          <a:r>
            <a:rPr lang="ru-RU" sz="2000" dirty="0" smtClean="0"/>
            <a:t>пребывания </a:t>
          </a:r>
          <a:r>
            <a:rPr lang="ru-RU" sz="2000" dirty="0"/>
            <a:t>детей в ДОО</a:t>
          </a:r>
        </a:p>
      </dgm:t>
    </dgm:pt>
    <dgm:pt modelId="{FEDAD546-1AAE-4852-BA8E-EA98B3E41365}" type="parTrans" cxnId="{D9F9440F-C70D-49AB-BEFD-C09DCB844434}">
      <dgm:prSet/>
      <dgm:spPr/>
      <dgm:t>
        <a:bodyPr/>
        <a:lstStyle/>
        <a:p>
          <a:endParaRPr lang="ru-RU"/>
        </a:p>
      </dgm:t>
    </dgm:pt>
    <dgm:pt modelId="{842A9356-D9E2-4F3E-AB7F-DD253191D072}" type="sibTrans" cxnId="{D9F9440F-C70D-49AB-BEFD-C09DCB844434}">
      <dgm:prSet/>
      <dgm:spPr/>
      <dgm:t>
        <a:bodyPr/>
        <a:lstStyle/>
        <a:p>
          <a:endParaRPr lang="ru-RU"/>
        </a:p>
      </dgm:t>
    </dgm:pt>
    <dgm:pt modelId="{C91393A0-2CB6-475B-AA45-B6DD232BFF82}" type="pres">
      <dgm:prSet presAssocID="{1CA74F3A-35D3-4C86-B705-20A8D523EB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B9CA48-F4E0-4DA8-8EDE-5A82F72681C5}" type="pres">
      <dgm:prSet presAssocID="{93C9F983-F88A-4842-B8A4-D9136C92B134}" presName="composite" presStyleCnt="0"/>
      <dgm:spPr/>
    </dgm:pt>
    <dgm:pt modelId="{41614688-746F-45DC-8705-3C561D17361B}" type="pres">
      <dgm:prSet presAssocID="{93C9F983-F88A-4842-B8A4-D9136C92B13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0A62C-CFAC-4177-B32F-80D692E9A262}" type="pres">
      <dgm:prSet presAssocID="{93C9F983-F88A-4842-B8A4-D9136C92B13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165EE-8D1D-4388-A6CF-625BF9D04359}" type="pres">
      <dgm:prSet presAssocID="{40E2F15B-4AB5-40A1-9363-8675A4595E92}" presName="space" presStyleCnt="0"/>
      <dgm:spPr/>
    </dgm:pt>
    <dgm:pt modelId="{7E7CC6A9-0877-4729-A23F-E1C7220CE17E}" type="pres">
      <dgm:prSet presAssocID="{72A8A53A-5C6C-4328-A2B2-7FDFB0C98F0D}" presName="composite" presStyleCnt="0"/>
      <dgm:spPr/>
    </dgm:pt>
    <dgm:pt modelId="{F3D2F2CF-0393-494A-9A24-4C702E3AF57D}" type="pres">
      <dgm:prSet presAssocID="{72A8A53A-5C6C-4328-A2B2-7FDFB0C98F0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E0666-1E9A-40DD-8557-57FE7BC78F1A}" type="pres">
      <dgm:prSet presAssocID="{72A8A53A-5C6C-4328-A2B2-7FDFB0C98F0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7ED2A-6403-4E19-AE15-51572E6FBC54}" type="pres">
      <dgm:prSet presAssocID="{7DAFAF85-4FBB-49D9-BB26-9F4E598E3FF4}" presName="space" presStyleCnt="0"/>
      <dgm:spPr/>
    </dgm:pt>
    <dgm:pt modelId="{306E2F3C-AFE0-4841-87F0-FDD2D9BF731C}" type="pres">
      <dgm:prSet presAssocID="{CE84721B-6B06-4172-97BC-CAEAEBAFA476}" presName="composite" presStyleCnt="0"/>
      <dgm:spPr/>
    </dgm:pt>
    <dgm:pt modelId="{CD7BDACE-7A1E-45B9-953C-F43B23DAB006}" type="pres">
      <dgm:prSet presAssocID="{CE84721B-6B06-4172-97BC-CAEAEBAFA47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9796F-BA36-4102-9E41-8FCE7397CEE3}" type="pres">
      <dgm:prSet presAssocID="{CE84721B-6B06-4172-97BC-CAEAEBAFA47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8C330B-DA41-45ED-898E-FD67D71D3B49}" type="presOf" srcId="{CE84721B-6B06-4172-97BC-CAEAEBAFA476}" destId="{CD7BDACE-7A1E-45B9-953C-F43B23DAB006}" srcOrd="0" destOrd="0" presId="urn:microsoft.com/office/officeart/2005/8/layout/hList1"/>
    <dgm:cxn modelId="{BAEF6CD1-D7DA-47B5-926A-7E6994F93551}" type="presOf" srcId="{C0C2283F-E56A-4D7E-A2B7-03A0AAC13AF8}" destId="{3689796F-BA36-4102-9E41-8FCE7397CEE3}" srcOrd="0" destOrd="0" presId="urn:microsoft.com/office/officeart/2005/8/layout/hList1"/>
    <dgm:cxn modelId="{2B22613D-9633-4213-9FCE-816CD63DF8B7}" type="presOf" srcId="{06179453-465F-4472-B540-9CB9DC6568F8}" destId="{2FDE0666-1E9A-40DD-8557-57FE7BC78F1A}" srcOrd="0" destOrd="0" presId="urn:microsoft.com/office/officeart/2005/8/layout/hList1"/>
    <dgm:cxn modelId="{7FAE2DEA-B4E7-47D5-BE83-70096891CD09}" srcId="{1CA74F3A-35D3-4C86-B705-20A8D523EB6F}" destId="{93C9F983-F88A-4842-B8A4-D9136C92B134}" srcOrd="0" destOrd="0" parTransId="{48F1A516-4DE4-4AA6-8848-DD153630A1FE}" sibTransId="{40E2F15B-4AB5-40A1-9363-8675A4595E92}"/>
    <dgm:cxn modelId="{96F70821-AFA4-4D45-AAC9-11D68ACB67EE}" type="presOf" srcId="{93C9F983-F88A-4842-B8A4-D9136C92B134}" destId="{41614688-746F-45DC-8705-3C561D17361B}" srcOrd="0" destOrd="0" presId="urn:microsoft.com/office/officeart/2005/8/layout/hList1"/>
    <dgm:cxn modelId="{6421CAF5-A515-4BE3-BA59-94E3CD879A06}" type="presOf" srcId="{1CA74F3A-35D3-4C86-B705-20A8D523EB6F}" destId="{C91393A0-2CB6-475B-AA45-B6DD232BFF82}" srcOrd="0" destOrd="0" presId="urn:microsoft.com/office/officeart/2005/8/layout/hList1"/>
    <dgm:cxn modelId="{BEE51292-4D0A-4B95-94E6-1F00E1BEF456}" type="presOf" srcId="{72A8A53A-5C6C-4328-A2B2-7FDFB0C98F0D}" destId="{F3D2F2CF-0393-494A-9A24-4C702E3AF57D}" srcOrd="0" destOrd="0" presId="urn:microsoft.com/office/officeart/2005/8/layout/hList1"/>
    <dgm:cxn modelId="{6295AA48-149F-41D7-8ED5-2041DBE6B4A4}" srcId="{1CA74F3A-35D3-4C86-B705-20A8D523EB6F}" destId="{CE84721B-6B06-4172-97BC-CAEAEBAFA476}" srcOrd="2" destOrd="0" parTransId="{88EFBC22-EB52-43D3-9020-C3D82158CC0C}" sibTransId="{3DCD6095-CB5E-4F5F-B3DA-BA3FAC5D5E2A}"/>
    <dgm:cxn modelId="{D9F9440F-C70D-49AB-BEFD-C09DCB844434}" srcId="{CE84721B-6B06-4172-97BC-CAEAEBAFA476}" destId="{C0C2283F-E56A-4D7E-A2B7-03A0AAC13AF8}" srcOrd="0" destOrd="0" parTransId="{FEDAD546-1AAE-4852-BA8E-EA98B3E41365}" sibTransId="{842A9356-D9E2-4F3E-AB7F-DD253191D072}"/>
    <dgm:cxn modelId="{7A3039BE-E1BA-4E64-BFD9-351981D4F7A8}" srcId="{1CA74F3A-35D3-4C86-B705-20A8D523EB6F}" destId="{72A8A53A-5C6C-4328-A2B2-7FDFB0C98F0D}" srcOrd="1" destOrd="0" parTransId="{49DB5187-11F7-4DB8-9313-9D96F6A4441A}" sibTransId="{7DAFAF85-4FBB-49D9-BB26-9F4E598E3FF4}"/>
    <dgm:cxn modelId="{73DB49AE-F3C5-49EA-94E3-69B8A8514BF8}" type="presOf" srcId="{FEC66619-AFA3-4A66-A07D-46154D853E69}" destId="{B9F0A62C-CFAC-4177-B32F-80D692E9A262}" srcOrd="0" destOrd="0" presId="urn:microsoft.com/office/officeart/2005/8/layout/hList1"/>
    <dgm:cxn modelId="{AC73F00E-FA7C-44B3-A078-139635CE409E}" srcId="{72A8A53A-5C6C-4328-A2B2-7FDFB0C98F0D}" destId="{06179453-465F-4472-B540-9CB9DC6568F8}" srcOrd="0" destOrd="0" parTransId="{A2E7DA63-8F99-4C62-8870-8C4FC2823972}" sibTransId="{F228D507-C545-4C9D-907E-AAC12E9363AE}"/>
    <dgm:cxn modelId="{36CB4D2E-3B89-4F84-8364-CABD5C1DB148}" srcId="{93C9F983-F88A-4842-B8A4-D9136C92B134}" destId="{FEC66619-AFA3-4A66-A07D-46154D853E69}" srcOrd="0" destOrd="0" parTransId="{4FFEDF12-6FE9-444A-AE42-345333BF9BE6}" sibTransId="{7FA993D3-7ACD-4E4E-8318-C5C06A5A8ADD}"/>
    <dgm:cxn modelId="{070C8ED0-1D75-4446-A621-3EDCF0AC68BF}" type="presParOf" srcId="{C91393A0-2CB6-475B-AA45-B6DD232BFF82}" destId="{E2B9CA48-F4E0-4DA8-8EDE-5A82F72681C5}" srcOrd="0" destOrd="0" presId="urn:microsoft.com/office/officeart/2005/8/layout/hList1"/>
    <dgm:cxn modelId="{034C87EB-CB8B-4F6F-A57F-34C3310B7E21}" type="presParOf" srcId="{E2B9CA48-F4E0-4DA8-8EDE-5A82F72681C5}" destId="{41614688-746F-45DC-8705-3C561D17361B}" srcOrd="0" destOrd="0" presId="urn:microsoft.com/office/officeart/2005/8/layout/hList1"/>
    <dgm:cxn modelId="{8B4F1928-75BA-43CC-9600-5F252A49FD79}" type="presParOf" srcId="{E2B9CA48-F4E0-4DA8-8EDE-5A82F72681C5}" destId="{B9F0A62C-CFAC-4177-B32F-80D692E9A262}" srcOrd="1" destOrd="0" presId="urn:microsoft.com/office/officeart/2005/8/layout/hList1"/>
    <dgm:cxn modelId="{29DE99F8-0044-4812-B5C4-DF09DA2BD5E3}" type="presParOf" srcId="{C91393A0-2CB6-475B-AA45-B6DD232BFF82}" destId="{630165EE-8D1D-4388-A6CF-625BF9D04359}" srcOrd="1" destOrd="0" presId="urn:microsoft.com/office/officeart/2005/8/layout/hList1"/>
    <dgm:cxn modelId="{F4B61E88-CF2C-412C-BA43-63414A9D6E93}" type="presParOf" srcId="{C91393A0-2CB6-475B-AA45-B6DD232BFF82}" destId="{7E7CC6A9-0877-4729-A23F-E1C7220CE17E}" srcOrd="2" destOrd="0" presId="urn:microsoft.com/office/officeart/2005/8/layout/hList1"/>
    <dgm:cxn modelId="{B9C72BFB-EC91-4794-B594-ACB3268B17BE}" type="presParOf" srcId="{7E7CC6A9-0877-4729-A23F-E1C7220CE17E}" destId="{F3D2F2CF-0393-494A-9A24-4C702E3AF57D}" srcOrd="0" destOrd="0" presId="urn:microsoft.com/office/officeart/2005/8/layout/hList1"/>
    <dgm:cxn modelId="{9E63AA4F-120C-4559-9BC1-126D9B9B107D}" type="presParOf" srcId="{7E7CC6A9-0877-4729-A23F-E1C7220CE17E}" destId="{2FDE0666-1E9A-40DD-8557-57FE7BC78F1A}" srcOrd="1" destOrd="0" presId="urn:microsoft.com/office/officeart/2005/8/layout/hList1"/>
    <dgm:cxn modelId="{04C690AA-9BB8-418B-B99A-4797AF318F98}" type="presParOf" srcId="{C91393A0-2CB6-475B-AA45-B6DD232BFF82}" destId="{7407ED2A-6403-4E19-AE15-51572E6FBC54}" srcOrd="3" destOrd="0" presId="urn:microsoft.com/office/officeart/2005/8/layout/hList1"/>
    <dgm:cxn modelId="{DDC0D96E-66AE-4F2A-AF2D-388872B546D1}" type="presParOf" srcId="{C91393A0-2CB6-475B-AA45-B6DD232BFF82}" destId="{306E2F3C-AFE0-4841-87F0-FDD2D9BF731C}" srcOrd="4" destOrd="0" presId="urn:microsoft.com/office/officeart/2005/8/layout/hList1"/>
    <dgm:cxn modelId="{3B547C1A-9C42-4C42-8BB3-81B3B85E1382}" type="presParOf" srcId="{306E2F3C-AFE0-4841-87F0-FDD2D9BF731C}" destId="{CD7BDACE-7A1E-45B9-953C-F43B23DAB006}" srcOrd="0" destOrd="0" presId="urn:microsoft.com/office/officeart/2005/8/layout/hList1"/>
    <dgm:cxn modelId="{DD76CA13-B986-414F-B7D5-6369D71B6391}" type="presParOf" srcId="{306E2F3C-AFE0-4841-87F0-FDD2D9BF731C}" destId="{3689796F-BA36-4102-9E41-8FCE7397CE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106FD-2A77-402D-A423-6CE2163B8B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3BD431-F9EC-46CC-95CF-02C82DF76383}">
      <dgm:prSet phldrT="[Текст]" custT="1"/>
      <dgm:spPr/>
      <dgm:t>
        <a:bodyPr/>
        <a:lstStyle/>
        <a:p>
          <a:r>
            <a:rPr lang="ru-RU" sz="1800" dirty="0" smtClean="0"/>
            <a:t>Ориентация на возраст ребенка</a:t>
          </a:r>
          <a:endParaRPr lang="ru-RU" sz="1800" dirty="0"/>
        </a:p>
      </dgm:t>
    </dgm:pt>
    <dgm:pt modelId="{34F3DEC0-70A6-4F8C-B338-993CD4D7BBC3}" type="parTrans" cxnId="{DA9C0610-7009-407C-91DF-0B270B3C6BD1}">
      <dgm:prSet/>
      <dgm:spPr/>
      <dgm:t>
        <a:bodyPr/>
        <a:lstStyle/>
        <a:p>
          <a:endParaRPr lang="ru-RU"/>
        </a:p>
      </dgm:t>
    </dgm:pt>
    <dgm:pt modelId="{3DBEF440-64FB-49C8-A3F9-EDCA9E229E68}" type="sibTrans" cxnId="{DA9C0610-7009-407C-91DF-0B270B3C6BD1}">
      <dgm:prSet/>
      <dgm:spPr/>
      <dgm:t>
        <a:bodyPr/>
        <a:lstStyle/>
        <a:p>
          <a:endParaRPr lang="ru-RU"/>
        </a:p>
      </dgm:t>
    </dgm:pt>
    <dgm:pt modelId="{6065C180-564B-402D-83F0-55DEB8EB9A89}">
      <dgm:prSet custT="1"/>
      <dgm:spPr/>
      <dgm:t>
        <a:bodyPr/>
        <a:lstStyle/>
        <a:p>
          <a:r>
            <a:rPr lang="ru-RU" sz="1800" dirty="0" smtClean="0"/>
            <a:t>Направленность на индивидуализацию образования</a:t>
          </a:r>
          <a:endParaRPr lang="ru-RU" sz="1800" dirty="0"/>
        </a:p>
      </dgm:t>
    </dgm:pt>
    <dgm:pt modelId="{3E917546-1A5B-4F29-A698-2E17F6E21001}" type="parTrans" cxnId="{9FBF6F0F-6BCF-4F9B-A105-17B417D5314A}">
      <dgm:prSet/>
      <dgm:spPr/>
      <dgm:t>
        <a:bodyPr/>
        <a:lstStyle/>
        <a:p>
          <a:endParaRPr lang="ru-RU"/>
        </a:p>
      </dgm:t>
    </dgm:pt>
    <dgm:pt modelId="{AA3E48C9-43C3-40FC-8D3A-4BA95F8D00BF}" type="sibTrans" cxnId="{9FBF6F0F-6BCF-4F9B-A105-17B417D5314A}">
      <dgm:prSet/>
      <dgm:spPr/>
      <dgm:t>
        <a:bodyPr/>
        <a:lstStyle/>
        <a:p>
          <a:endParaRPr lang="ru-RU"/>
        </a:p>
      </dgm:t>
    </dgm:pt>
    <dgm:pt modelId="{BC1C6639-751B-43ED-978B-59249382A1E5}">
      <dgm:prSet custT="1"/>
      <dgm:spPr/>
      <dgm:t>
        <a:bodyPr/>
        <a:lstStyle/>
        <a:p>
          <a:r>
            <a:rPr lang="ru-RU" sz="1800" dirty="0" smtClean="0"/>
            <a:t>Ориентация на </a:t>
          </a:r>
          <a:r>
            <a:rPr lang="ru-RU" sz="1800" dirty="0" err="1" smtClean="0"/>
            <a:t>интегративность</a:t>
          </a:r>
          <a:r>
            <a:rPr lang="ru-RU" sz="1800" dirty="0" smtClean="0"/>
            <a:t> содержания</a:t>
          </a:r>
          <a:endParaRPr lang="ru-RU" sz="1800" dirty="0"/>
        </a:p>
      </dgm:t>
    </dgm:pt>
    <dgm:pt modelId="{E6F0248D-9EBA-4432-AA5D-12B068F76EC7}" type="parTrans" cxnId="{99CDADD2-112F-47F3-AF69-2DFFEAC40A90}">
      <dgm:prSet/>
      <dgm:spPr/>
      <dgm:t>
        <a:bodyPr/>
        <a:lstStyle/>
        <a:p>
          <a:endParaRPr lang="ru-RU"/>
        </a:p>
      </dgm:t>
    </dgm:pt>
    <dgm:pt modelId="{906C11F9-5F60-4486-A159-B387EB126499}" type="sibTrans" cxnId="{99CDADD2-112F-47F3-AF69-2DFFEAC40A90}">
      <dgm:prSet/>
      <dgm:spPr/>
      <dgm:t>
        <a:bodyPr/>
        <a:lstStyle/>
        <a:p>
          <a:endParaRPr lang="ru-RU"/>
        </a:p>
      </dgm:t>
    </dgm:pt>
    <dgm:pt modelId="{E449596A-1733-4FBE-94DF-5149AB90461A}">
      <dgm:prSet custT="1"/>
      <dgm:spPr/>
      <dgm:t>
        <a:bodyPr/>
        <a:lstStyle/>
        <a:p>
          <a:r>
            <a:rPr lang="ru-RU" sz="1800" dirty="0" smtClean="0"/>
            <a:t>Степень проработанности по разным направлениям</a:t>
          </a:r>
          <a:endParaRPr lang="ru-RU" sz="1800" dirty="0"/>
        </a:p>
      </dgm:t>
    </dgm:pt>
    <dgm:pt modelId="{87029499-1D2C-4A24-A427-CE1EA951ADA2}" type="parTrans" cxnId="{E9EC285C-853A-4F1C-8BB0-B4DD8874AB2D}">
      <dgm:prSet/>
      <dgm:spPr/>
      <dgm:t>
        <a:bodyPr/>
        <a:lstStyle/>
        <a:p>
          <a:endParaRPr lang="ru-RU"/>
        </a:p>
      </dgm:t>
    </dgm:pt>
    <dgm:pt modelId="{BF3EA4A5-6D4B-46D8-8D44-9D25B8EF8AA3}" type="sibTrans" cxnId="{E9EC285C-853A-4F1C-8BB0-B4DD8874AB2D}">
      <dgm:prSet/>
      <dgm:spPr/>
      <dgm:t>
        <a:bodyPr/>
        <a:lstStyle/>
        <a:p>
          <a:endParaRPr lang="ru-RU"/>
        </a:p>
      </dgm:t>
    </dgm:pt>
    <dgm:pt modelId="{302F51BF-EC37-43A5-92A4-92EDE328171E}">
      <dgm:prSet custT="1"/>
      <dgm:spPr/>
      <dgm:t>
        <a:bodyPr/>
        <a:lstStyle/>
        <a:p>
          <a:r>
            <a:rPr lang="ru-RU" sz="1800" dirty="0" smtClean="0"/>
            <a:t>Характер организации взаимодействия взрослых с детьми</a:t>
          </a:r>
          <a:endParaRPr lang="ru-RU" sz="1800" dirty="0"/>
        </a:p>
      </dgm:t>
    </dgm:pt>
    <dgm:pt modelId="{8BA369CD-7E5A-4D47-AF0D-2C3D44AD8892}" type="parTrans" cxnId="{D7B9A0C6-60E8-4A10-9F8A-6CFCE67EF485}">
      <dgm:prSet/>
      <dgm:spPr/>
      <dgm:t>
        <a:bodyPr/>
        <a:lstStyle/>
        <a:p>
          <a:endParaRPr lang="ru-RU"/>
        </a:p>
      </dgm:t>
    </dgm:pt>
    <dgm:pt modelId="{7E44BEC8-AD75-4DE7-9851-0AA33A695AF4}" type="sibTrans" cxnId="{D7B9A0C6-60E8-4A10-9F8A-6CFCE67EF485}">
      <dgm:prSet/>
      <dgm:spPr/>
      <dgm:t>
        <a:bodyPr/>
        <a:lstStyle/>
        <a:p>
          <a:endParaRPr lang="ru-RU"/>
        </a:p>
      </dgm:t>
    </dgm:pt>
    <dgm:pt modelId="{E0CE0590-D7F6-4DE6-B2DD-16BAA297D836}">
      <dgm:prSet custT="1"/>
      <dgm:spPr/>
      <dgm:t>
        <a:bodyPr/>
        <a:lstStyle/>
        <a:p>
          <a:r>
            <a:rPr lang="ru-RU" sz="1800" dirty="0" smtClean="0"/>
            <a:t>Особенности планирования</a:t>
          </a:r>
          <a:endParaRPr lang="ru-RU" sz="1800" dirty="0"/>
        </a:p>
      </dgm:t>
    </dgm:pt>
    <dgm:pt modelId="{EFACF9E8-EE9F-46C7-81F0-392C04214318}" type="parTrans" cxnId="{342D24AB-C0AF-4889-9BA3-734546711662}">
      <dgm:prSet/>
      <dgm:spPr/>
      <dgm:t>
        <a:bodyPr/>
        <a:lstStyle/>
        <a:p>
          <a:endParaRPr lang="ru-RU"/>
        </a:p>
      </dgm:t>
    </dgm:pt>
    <dgm:pt modelId="{A4D0989F-9FDC-4A7F-9A9B-5105EAD16CD4}" type="sibTrans" cxnId="{342D24AB-C0AF-4889-9BA3-734546711662}">
      <dgm:prSet/>
      <dgm:spPr/>
      <dgm:t>
        <a:bodyPr/>
        <a:lstStyle/>
        <a:p>
          <a:endParaRPr lang="ru-RU"/>
        </a:p>
      </dgm:t>
    </dgm:pt>
    <dgm:pt modelId="{7130A563-5E67-4973-AF7D-2E6ED3118F4F}">
      <dgm:prSet custT="1"/>
      <dgm:spPr/>
      <dgm:t>
        <a:bodyPr/>
        <a:lstStyle/>
        <a:p>
          <a:r>
            <a:rPr lang="ru-RU" sz="1800" dirty="0" smtClean="0"/>
            <a:t>Преобладающие методы образовательной работы с детьми</a:t>
          </a:r>
          <a:endParaRPr lang="ru-RU" sz="1800" dirty="0"/>
        </a:p>
      </dgm:t>
    </dgm:pt>
    <dgm:pt modelId="{F5F0B0A5-2758-40B3-AFAD-3C99C278C518}" type="parTrans" cxnId="{B288D486-CD57-42AC-894D-00AD9742425B}">
      <dgm:prSet/>
      <dgm:spPr/>
      <dgm:t>
        <a:bodyPr/>
        <a:lstStyle/>
        <a:p>
          <a:endParaRPr lang="ru-RU"/>
        </a:p>
      </dgm:t>
    </dgm:pt>
    <dgm:pt modelId="{9A437C73-8E62-4915-805D-EEEE470F00FE}" type="sibTrans" cxnId="{B288D486-CD57-42AC-894D-00AD9742425B}">
      <dgm:prSet/>
      <dgm:spPr/>
      <dgm:t>
        <a:bodyPr/>
        <a:lstStyle/>
        <a:p>
          <a:endParaRPr lang="ru-RU"/>
        </a:p>
      </dgm:t>
    </dgm:pt>
    <dgm:pt modelId="{657EC532-503F-4B89-B0D7-0CD86D84C8C7}">
      <dgm:prSet custT="1"/>
      <dgm:spPr/>
      <dgm:t>
        <a:bodyPr/>
        <a:lstStyle/>
        <a:p>
          <a:r>
            <a:rPr lang="ru-RU" sz="1800" dirty="0" smtClean="0"/>
            <a:t>Возможность выбора ребенком собственной активности, материалов, партнеров по занятию</a:t>
          </a:r>
          <a:endParaRPr lang="ru-RU" sz="1800" dirty="0"/>
        </a:p>
      </dgm:t>
    </dgm:pt>
    <dgm:pt modelId="{F4EECA84-6DEF-4A71-9AD8-C1CA9C73E32B}" type="parTrans" cxnId="{A569C070-2233-4465-A64C-49CD699FF3A6}">
      <dgm:prSet/>
      <dgm:spPr/>
      <dgm:t>
        <a:bodyPr/>
        <a:lstStyle/>
        <a:p>
          <a:endParaRPr lang="ru-RU"/>
        </a:p>
      </dgm:t>
    </dgm:pt>
    <dgm:pt modelId="{1C38A1CB-69A8-40C1-8E4D-9B9EF4328166}" type="sibTrans" cxnId="{A569C070-2233-4465-A64C-49CD699FF3A6}">
      <dgm:prSet/>
      <dgm:spPr/>
      <dgm:t>
        <a:bodyPr/>
        <a:lstStyle/>
        <a:p>
          <a:endParaRPr lang="ru-RU"/>
        </a:p>
      </dgm:t>
    </dgm:pt>
    <dgm:pt modelId="{73885F37-12F2-4FB6-9061-C971BE27B81F}" type="pres">
      <dgm:prSet presAssocID="{958106FD-2A77-402D-A423-6CE2163B8B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7E3139-0434-480A-9D7A-B54416DFF13A}" type="pres">
      <dgm:prSet presAssocID="{303BD431-F9EC-46CC-95CF-02C82DF76383}" presName="parentLin" presStyleCnt="0"/>
      <dgm:spPr/>
    </dgm:pt>
    <dgm:pt modelId="{C4368A65-BA37-498C-857B-3871410DE6D6}" type="pres">
      <dgm:prSet presAssocID="{303BD431-F9EC-46CC-95CF-02C82DF76383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ABC12810-7C3A-47B5-9025-4AC1796F69D0}" type="pres">
      <dgm:prSet presAssocID="{303BD431-F9EC-46CC-95CF-02C82DF76383}" presName="parentText" presStyleLbl="node1" presStyleIdx="0" presStyleCnt="8" custScaleX="142857" custScaleY="245419" custLinFactX="23393" custLinFactNeighborX="100000" custLinFactNeighborY="-1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CEDC1-2ACF-4915-832F-F314DEEF0C79}" type="pres">
      <dgm:prSet presAssocID="{303BD431-F9EC-46CC-95CF-02C82DF76383}" presName="negativeSpace" presStyleCnt="0"/>
      <dgm:spPr/>
    </dgm:pt>
    <dgm:pt modelId="{BA56B39B-73C1-4C99-B573-6489118858F4}" type="pres">
      <dgm:prSet presAssocID="{303BD431-F9EC-46CC-95CF-02C82DF76383}" presName="childText" presStyleLbl="conFgAcc1" presStyleIdx="0" presStyleCnt="8">
        <dgm:presLayoutVars>
          <dgm:bulletEnabled val="1"/>
        </dgm:presLayoutVars>
      </dgm:prSet>
      <dgm:spPr/>
    </dgm:pt>
    <dgm:pt modelId="{543068C1-DD03-4B3D-A041-11AEA67901C7}" type="pres">
      <dgm:prSet presAssocID="{3DBEF440-64FB-49C8-A3F9-EDCA9E229E68}" presName="spaceBetweenRectangles" presStyleCnt="0"/>
      <dgm:spPr/>
    </dgm:pt>
    <dgm:pt modelId="{58D8ED56-59F9-4B18-BD40-807FBE5F2EA7}" type="pres">
      <dgm:prSet presAssocID="{6065C180-564B-402D-83F0-55DEB8EB9A89}" presName="parentLin" presStyleCnt="0"/>
      <dgm:spPr/>
    </dgm:pt>
    <dgm:pt modelId="{E013BEF3-CCD3-48F8-8BDF-88DF195C4F6E}" type="pres">
      <dgm:prSet presAssocID="{6065C180-564B-402D-83F0-55DEB8EB9A89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95AA9D3E-76DD-4071-887F-3D29D9358C6A}" type="pres">
      <dgm:prSet presAssocID="{6065C180-564B-402D-83F0-55DEB8EB9A89}" presName="parentText" presStyleLbl="node1" presStyleIdx="1" presStyleCnt="8" custScaleX="142857" custScaleY="245419" custLinFactX="23393" custLinFactNeighborX="100000" custLinFactNeighborY="-1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950C9-4723-4565-BB5F-09F1FC0D7457}" type="pres">
      <dgm:prSet presAssocID="{6065C180-564B-402D-83F0-55DEB8EB9A89}" presName="negativeSpace" presStyleCnt="0"/>
      <dgm:spPr/>
    </dgm:pt>
    <dgm:pt modelId="{D4B97078-A6B8-4ECA-A500-E6C8EE4B047B}" type="pres">
      <dgm:prSet presAssocID="{6065C180-564B-402D-83F0-55DEB8EB9A89}" presName="childText" presStyleLbl="conFgAcc1" presStyleIdx="1" presStyleCnt="8">
        <dgm:presLayoutVars>
          <dgm:bulletEnabled val="1"/>
        </dgm:presLayoutVars>
      </dgm:prSet>
      <dgm:spPr/>
    </dgm:pt>
    <dgm:pt modelId="{8E8A56A8-85C7-47D8-A23D-C6805191C1DA}" type="pres">
      <dgm:prSet presAssocID="{AA3E48C9-43C3-40FC-8D3A-4BA95F8D00BF}" presName="spaceBetweenRectangles" presStyleCnt="0"/>
      <dgm:spPr/>
    </dgm:pt>
    <dgm:pt modelId="{DFCD7EDD-5FBF-463B-AEFC-7C2E3D40F1FA}" type="pres">
      <dgm:prSet presAssocID="{BC1C6639-751B-43ED-978B-59249382A1E5}" presName="parentLin" presStyleCnt="0"/>
      <dgm:spPr/>
    </dgm:pt>
    <dgm:pt modelId="{4E3E2580-3AEA-4362-9637-18CD059F6B74}" type="pres">
      <dgm:prSet presAssocID="{BC1C6639-751B-43ED-978B-59249382A1E5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E4620E38-9B15-46C2-A98E-16CC49841218}" type="pres">
      <dgm:prSet presAssocID="{BC1C6639-751B-43ED-978B-59249382A1E5}" presName="parentText" presStyleLbl="node1" presStyleIdx="2" presStyleCnt="8" custScaleX="142857" custScaleY="245419" custLinFactX="23393" custLinFactNeighborX="100000" custLinFactNeighborY="-1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A9929-02B4-4652-8AFF-4CC9612A2061}" type="pres">
      <dgm:prSet presAssocID="{BC1C6639-751B-43ED-978B-59249382A1E5}" presName="negativeSpace" presStyleCnt="0"/>
      <dgm:spPr/>
    </dgm:pt>
    <dgm:pt modelId="{ECF9E1CE-C121-4BE9-B8D0-DAB1D8372BCA}" type="pres">
      <dgm:prSet presAssocID="{BC1C6639-751B-43ED-978B-59249382A1E5}" presName="childText" presStyleLbl="conFgAcc1" presStyleIdx="2" presStyleCnt="8">
        <dgm:presLayoutVars>
          <dgm:bulletEnabled val="1"/>
        </dgm:presLayoutVars>
      </dgm:prSet>
      <dgm:spPr/>
    </dgm:pt>
    <dgm:pt modelId="{57A69533-2AAE-467E-8A2B-A0E259562787}" type="pres">
      <dgm:prSet presAssocID="{906C11F9-5F60-4486-A159-B387EB126499}" presName="spaceBetweenRectangles" presStyleCnt="0"/>
      <dgm:spPr/>
    </dgm:pt>
    <dgm:pt modelId="{4DF15CDD-46D6-44B0-81A3-E3FE2013B273}" type="pres">
      <dgm:prSet presAssocID="{E449596A-1733-4FBE-94DF-5149AB90461A}" presName="parentLin" presStyleCnt="0"/>
      <dgm:spPr/>
    </dgm:pt>
    <dgm:pt modelId="{9850C806-A1F3-4EF8-9068-6C22442BDFC6}" type="pres">
      <dgm:prSet presAssocID="{E449596A-1733-4FBE-94DF-5149AB90461A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40395BB9-1EF3-4204-A106-2776E8E4B241}" type="pres">
      <dgm:prSet presAssocID="{E449596A-1733-4FBE-94DF-5149AB90461A}" presName="parentText" presStyleLbl="node1" presStyleIdx="3" presStyleCnt="8" custScaleX="142857" custScaleY="245419" custLinFactX="23393" custLinFactNeighborX="100000" custLinFactNeighborY="-1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D9196-CBDC-4F0E-90E6-62531D1CA5DD}" type="pres">
      <dgm:prSet presAssocID="{E449596A-1733-4FBE-94DF-5149AB90461A}" presName="negativeSpace" presStyleCnt="0"/>
      <dgm:spPr/>
    </dgm:pt>
    <dgm:pt modelId="{92066787-4CF3-4FC2-BE3D-01E3583A22D1}" type="pres">
      <dgm:prSet presAssocID="{E449596A-1733-4FBE-94DF-5149AB90461A}" presName="childText" presStyleLbl="conFgAcc1" presStyleIdx="3" presStyleCnt="8">
        <dgm:presLayoutVars>
          <dgm:bulletEnabled val="1"/>
        </dgm:presLayoutVars>
      </dgm:prSet>
      <dgm:spPr/>
    </dgm:pt>
    <dgm:pt modelId="{13E46C36-8B53-4DDD-ABC8-ABB6F32B7DD4}" type="pres">
      <dgm:prSet presAssocID="{BF3EA4A5-6D4B-46D8-8D44-9D25B8EF8AA3}" presName="spaceBetweenRectangles" presStyleCnt="0"/>
      <dgm:spPr/>
    </dgm:pt>
    <dgm:pt modelId="{96022203-EABC-4E98-95CA-5CA504272251}" type="pres">
      <dgm:prSet presAssocID="{302F51BF-EC37-43A5-92A4-92EDE328171E}" presName="parentLin" presStyleCnt="0"/>
      <dgm:spPr/>
    </dgm:pt>
    <dgm:pt modelId="{FA97BF91-2BD6-4A89-9356-271D0B347AEF}" type="pres">
      <dgm:prSet presAssocID="{302F51BF-EC37-43A5-92A4-92EDE328171E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ACB86DC9-25F3-48A3-86DA-79DB15408539}" type="pres">
      <dgm:prSet presAssocID="{302F51BF-EC37-43A5-92A4-92EDE328171E}" presName="parentText" presStyleLbl="node1" presStyleIdx="4" presStyleCnt="8" custScaleX="142857" custScaleY="245419" custLinFactX="23393" custLinFactNeighborX="100000" custLinFactNeighborY="-1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69318-85B3-4532-9153-292D684F01CB}" type="pres">
      <dgm:prSet presAssocID="{302F51BF-EC37-43A5-92A4-92EDE328171E}" presName="negativeSpace" presStyleCnt="0"/>
      <dgm:spPr/>
    </dgm:pt>
    <dgm:pt modelId="{7877D448-EAD6-4F70-A41C-627994457523}" type="pres">
      <dgm:prSet presAssocID="{302F51BF-EC37-43A5-92A4-92EDE328171E}" presName="childText" presStyleLbl="conFgAcc1" presStyleIdx="4" presStyleCnt="8">
        <dgm:presLayoutVars>
          <dgm:bulletEnabled val="1"/>
        </dgm:presLayoutVars>
      </dgm:prSet>
      <dgm:spPr/>
    </dgm:pt>
    <dgm:pt modelId="{EFFB6CAC-377A-4493-90C6-7A9388B92726}" type="pres">
      <dgm:prSet presAssocID="{7E44BEC8-AD75-4DE7-9851-0AA33A695AF4}" presName="spaceBetweenRectangles" presStyleCnt="0"/>
      <dgm:spPr/>
    </dgm:pt>
    <dgm:pt modelId="{819F1E9F-1D50-424A-86C2-590060BB1A4F}" type="pres">
      <dgm:prSet presAssocID="{E0CE0590-D7F6-4DE6-B2DD-16BAA297D836}" presName="parentLin" presStyleCnt="0"/>
      <dgm:spPr/>
    </dgm:pt>
    <dgm:pt modelId="{2DD2F32F-044E-48E7-8AB2-7BE0F95D487F}" type="pres">
      <dgm:prSet presAssocID="{E0CE0590-D7F6-4DE6-B2DD-16BAA297D836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5E58A91B-D027-4882-894C-556796519C41}" type="pres">
      <dgm:prSet presAssocID="{E0CE0590-D7F6-4DE6-B2DD-16BAA297D836}" presName="parentText" presStyleLbl="node1" presStyleIdx="5" presStyleCnt="8" custScaleX="142857" custScaleY="245419" custLinFactX="23393" custLinFactNeighborX="100000" custLinFactNeighborY="-1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81D76-6DBC-4142-96F0-8E5A675A59A3}" type="pres">
      <dgm:prSet presAssocID="{E0CE0590-D7F6-4DE6-B2DD-16BAA297D836}" presName="negativeSpace" presStyleCnt="0"/>
      <dgm:spPr/>
    </dgm:pt>
    <dgm:pt modelId="{E2EF802F-0C69-48C7-880C-0D95FCDFE43F}" type="pres">
      <dgm:prSet presAssocID="{E0CE0590-D7F6-4DE6-B2DD-16BAA297D836}" presName="childText" presStyleLbl="conFgAcc1" presStyleIdx="5" presStyleCnt="8">
        <dgm:presLayoutVars>
          <dgm:bulletEnabled val="1"/>
        </dgm:presLayoutVars>
      </dgm:prSet>
      <dgm:spPr/>
    </dgm:pt>
    <dgm:pt modelId="{D846FAB8-379E-4576-B869-1F38E75FCBFD}" type="pres">
      <dgm:prSet presAssocID="{A4D0989F-9FDC-4A7F-9A9B-5105EAD16CD4}" presName="spaceBetweenRectangles" presStyleCnt="0"/>
      <dgm:spPr/>
    </dgm:pt>
    <dgm:pt modelId="{9BBDDB23-4609-437F-B867-B9716F1EF118}" type="pres">
      <dgm:prSet presAssocID="{7130A563-5E67-4973-AF7D-2E6ED3118F4F}" presName="parentLin" presStyleCnt="0"/>
      <dgm:spPr/>
    </dgm:pt>
    <dgm:pt modelId="{CF0C2CE1-CEEF-4C82-8B7C-1A9BFBCFDFD9}" type="pres">
      <dgm:prSet presAssocID="{7130A563-5E67-4973-AF7D-2E6ED3118F4F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EE7F4853-ECAC-4624-BB7A-6A84FCE68712}" type="pres">
      <dgm:prSet presAssocID="{7130A563-5E67-4973-AF7D-2E6ED3118F4F}" presName="parentText" presStyleLbl="node1" presStyleIdx="6" presStyleCnt="8" custScaleX="142857" custScaleY="245419" custLinFactX="23393" custLinFactNeighborX="100000" custLinFactNeighborY="-1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8A4A0-2479-49B6-A03D-88C4315C2A84}" type="pres">
      <dgm:prSet presAssocID="{7130A563-5E67-4973-AF7D-2E6ED3118F4F}" presName="negativeSpace" presStyleCnt="0"/>
      <dgm:spPr/>
    </dgm:pt>
    <dgm:pt modelId="{7DBD0A71-AEF0-42F9-9BFD-218FB7C2C96C}" type="pres">
      <dgm:prSet presAssocID="{7130A563-5E67-4973-AF7D-2E6ED3118F4F}" presName="childText" presStyleLbl="conFgAcc1" presStyleIdx="6" presStyleCnt="8">
        <dgm:presLayoutVars>
          <dgm:bulletEnabled val="1"/>
        </dgm:presLayoutVars>
      </dgm:prSet>
      <dgm:spPr/>
    </dgm:pt>
    <dgm:pt modelId="{65F9E15E-CA57-4BEA-B8DE-0581A2557373}" type="pres">
      <dgm:prSet presAssocID="{9A437C73-8E62-4915-805D-EEEE470F00FE}" presName="spaceBetweenRectangles" presStyleCnt="0"/>
      <dgm:spPr/>
    </dgm:pt>
    <dgm:pt modelId="{ECEA93F3-5348-4C39-9760-07F2DA373D60}" type="pres">
      <dgm:prSet presAssocID="{657EC532-503F-4B89-B0D7-0CD86D84C8C7}" presName="parentLin" presStyleCnt="0"/>
      <dgm:spPr/>
    </dgm:pt>
    <dgm:pt modelId="{DBDD33C7-2FAA-418B-9879-18AB812ED43E}" type="pres">
      <dgm:prSet presAssocID="{657EC532-503F-4B89-B0D7-0CD86D84C8C7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39DEB071-31EE-4B3E-ACCB-2DC7F02DD493}" type="pres">
      <dgm:prSet presAssocID="{657EC532-503F-4B89-B0D7-0CD86D84C8C7}" presName="parentText" presStyleLbl="node1" presStyleIdx="7" presStyleCnt="8" custScaleX="142857" custScaleY="245419" custLinFactX="23393" custLinFactNeighborX="100000" custLinFactNeighborY="-1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40B32-DBF0-465E-A1C5-150F8EF21DCF}" type="pres">
      <dgm:prSet presAssocID="{657EC532-503F-4B89-B0D7-0CD86D84C8C7}" presName="negativeSpace" presStyleCnt="0"/>
      <dgm:spPr/>
    </dgm:pt>
    <dgm:pt modelId="{65CD61BD-FD4C-4AFC-A4F2-A1014FB45976}" type="pres">
      <dgm:prSet presAssocID="{657EC532-503F-4B89-B0D7-0CD86D84C8C7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1AC47266-DFD3-4C27-A0B5-96EBECF38D06}" type="presOf" srcId="{7130A563-5E67-4973-AF7D-2E6ED3118F4F}" destId="{CF0C2CE1-CEEF-4C82-8B7C-1A9BFBCFDFD9}" srcOrd="0" destOrd="0" presId="urn:microsoft.com/office/officeart/2005/8/layout/list1"/>
    <dgm:cxn modelId="{31901784-7F35-474E-839B-C81FEA8EC6EA}" type="presOf" srcId="{6065C180-564B-402D-83F0-55DEB8EB9A89}" destId="{E013BEF3-CCD3-48F8-8BDF-88DF195C4F6E}" srcOrd="0" destOrd="0" presId="urn:microsoft.com/office/officeart/2005/8/layout/list1"/>
    <dgm:cxn modelId="{342D5D99-32EB-45E1-8613-3A5D1761FDBD}" type="presOf" srcId="{302F51BF-EC37-43A5-92A4-92EDE328171E}" destId="{ACB86DC9-25F3-48A3-86DA-79DB15408539}" srcOrd="1" destOrd="0" presId="urn:microsoft.com/office/officeart/2005/8/layout/list1"/>
    <dgm:cxn modelId="{CC78FB5B-EAC8-4736-9192-C912B63BE58A}" type="presOf" srcId="{958106FD-2A77-402D-A423-6CE2163B8BB6}" destId="{73885F37-12F2-4FB6-9061-C971BE27B81F}" srcOrd="0" destOrd="0" presId="urn:microsoft.com/office/officeart/2005/8/layout/list1"/>
    <dgm:cxn modelId="{63470351-FE14-4436-8D57-F76B2BB9F834}" type="presOf" srcId="{BC1C6639-751B-43ED-978B-59249382A1E5}" destId="{E4620E38-9B15-46C2-A98E-16CC49841218}" srcOrd="1" destOrd="0" presId="urn:microsoft.com/office/officeart/2005/8/layout/list1"/>
    <dgm:cxn modelId="{9FBF6F0F-6BCF-4F9B-A105-17B417D5314A}" srcId="{958106FD-2A77-402D-A423-6CE2163B8BB6}" destId="{6065C180-564B-402D-83F0-55DEB8EB9A89}" srcOrd="1" destOrd="0" parTransId="{3E917546-1A5B-4F29-A698-2E17F6E21001}" sibTransId="{AA3E48C9-43C3-40FC-8D3A-4BA95F8D00BF}"/>
    <dgm:cxn modelId="{B288D486-CD57-42AC-894D-00AD9742425B}" srcId="{958106FD-2A77-402D-A423-6CE2163B8BB6}" destId="{7130A563-5E67-4973-AF7D-2E6ED3118F4F}" srcOrd="6" destOrd="0" parTransId="{F5F0B0A5-2758-40B3-AFAD-3C99C278C518}" sibTransId="{9A437C73-8E62-4915-805D-EEEE470F00FE}"/>
    <dgm:cxn modelId="{A569C070-2233-4465-A64C-49CD699FF3A6}" srcId="{958106FD-2A77-402D-A423-6CE2163B8BB6}" destId="{657EC532-503F-4B89-B0D7-0CD86D84C8C7}" srcOrd="7" destOrd="0" parTransId="{F4EECA84-6DEF-4A71-9AD8-C1CA9C73E32B}" sibTransId="{1C38A1CB-69A8-40C1-8E4D-9B9EF4328166}"/>
    <dgm:cxn modelId="{99CDADD2-112F-47F3-AF69-2DFFEAC40A90}" srcId="{958106FD-2A77-402D-A423-6CE2163B8BB6}" destId="{BC1C6639-751B-43ED-978B-59249382A1E5}" srcOrd="2" destOrd="0" parTransId="{E6F0248D-9EBA-4432-AA5D-12B068F76EC7}" sibTransId="{906C11F9-5F60-4486-A159-B387EB126499}"/>
    <dgm:cxn modelId="{3F2FABF7-19DF-4420-8FAC-D78C29878675}" type="presOf" srcId="{E449596A-1733-4FBE-94DF-5149AB90461A}" destId="{40395BB9-1EF3-4204-A106-2776E8E4B241}" srcOrd="1" destOrd="0" presId="urn:microsoft.com/office/officeart/2005/8/layout/list1"/>
    <dgm:cxn modelId="{342D24AB-C0AF-4889-9BA3-734546711662}" srcId="{958106FD-2A77-402D-A423-6CE2163B8BB6}" destId="{E0CE0590-D7F6-4DE6-B2DD-16BAA297D836}" srcOrd="5" destOrd="0" parTransId="{EFACF9E8-EE9F-46C7-81F0-392C04214318}" sibTransId="{A4D0989F-9FDC-4A7F-9A9B-5105EAD16CD4}"/>
    <dgm:cxn modelId="{D7B9A0C6-60E8-4A10-9F8A-6CFCE67EF485}" srcId="{958106FD-2A77-402D-A423-6CE2163B8BB6}" destId="{302F51BF-EC37-43A5-92A4-92EDE328171E}" srcOrd="4" destOrd="0" parTransId="{8BA369CD-7E5A-4D47-AF0D-2C3D44AD8892}" sibTransId="{7E44BEC8-AD75-4DE7-9851-0AA33A695AF4}"/>
    <dgm:cxn modelId="{DA9C0610-7009-407C-91DF-0B270B3C6BD1}" srcId="{958106FD-2A77-402D-A423-6CE2163B8BB6}" destId="{303BD431-F9EC-46CC-95CF-02C82DF76383}" srcOrd="0" destOrd="0" parTransId="{34F3DEC0-70A6-4F8C-B338-993CD4D7BBC3}" sibTransId="{3DBEF440-64FB-49C8-A3F9-EDCA9E229E68}"/>
    <dgm:cxn modelId="{E9EC285C-853A-4F1C-8BB0-B4DD8874AB2D}" srcId="{958106FD-2A77-402D-A423-6CE2163B8BB6}" destId="{E449596A-1733-4FBE-94DF-5149AB90461A}" srcOrd="3" destOrd="0" parTransId="{87029499-1D2C-4A24-A427-CE1EA951ADA2}" sibTransId="{BF3EA4A5-6D4B-46D8-8D44-9D25B8EF8AA3}"/>
    <dgm:cxn modelId="{F52A827E-9AE7-41A8-B4CC-1E0538785783}" type="presOf" srcId="{303BD431-F9EC-46CC-95CF-02C82DF76383}" destId="{C4368A65-BA37-498C-857B-3871410DE6D6}" srcOrd="0" destOrd="0" presId="urn:microsoft.com/office/officeart/2005/8/layout/list1"/>
    <dgm:cxn modelId="{023EAD6B-C75A-4B76-943A-F0896E2C8837}" type="presOf" srcId="{302F51BF-EC37-43A5-92A4-92EDE328171E}" destId="{FA97BF91-2BD6-4A89-9356-271D0B347AEF}" srcOrd="0" destOrd="0" presId="urn:microsoft.com/office/officeart/2005/8/layout/list1"/>
    <dgm:cxn modelId="{7274854E-FC9C-4D86-A222-F73EA07671C8}" type="presOf" srcId="{6065C180-564B-402D-83F0-55DEB8EB9A89}" destId="{95AA9D3E-76DD-4071-887F-3D29D9358C6A}" srcOrd="1" destOrd="0" presId="urn:microsoft.com/office/officeart/2005/8/layout/list1"/>
    <dgm:cxn modelId="{C8062685-15A4-47EE-8A2C-B8D720104BAD}" type="presOf" srcId="{BC1C6639-751B-43ED-978B-59249382A1E5}" destId="{4E3E2580-3AEA-4362-9637-18CD059F6B74}" srcOrd="0" destOrd="0" presId="urn:microsoft.com/office/officeart/2005/8/layout/list1"/>
    <dgm:cxn modelId="{F61BB79D-B405-47B9-84B3-9F985E26FD3A}" type="presOf" srcId="{E0CE0590-D7F6-4DE6-B2DD-16BAA297D836}" destId="{2DD2F32F-044E-48E7-8AB2-7BE0F95D487F}" srcOrd="0" destOrd="0" presId="urn:microsoft.com/office/officeart/2005/8/layout/list1"/>
    <dgm:cxn modelId="{282EAE3F-F777-4FB6-89B4-49598A0C2343}" type="presOf" srcId="{7130A563-5E67-4973-AF7D-2E6ED3118F4F}" destId="{EE7F4853-ECAC-4624-BB7A-6A84FCE68712}" srcOrd="1" destOrd="0" presId="urn:microsoft.com/office/officeart/2005/8/layout/list1"/>
    <dgm:cxn modelId="{91BB7238-DD26-46D6-AC38-071D24505868}" type="presOf" srcId="{657EC532-503F-4B89-B0D7-0CD86D84C8C7}" destId="{39DEB071-31EE-4B3E-ACCB-2DC7F02DD493}" srcOrd="1" destOrd="0" presId="urn:microsoft.com/office/officeart/2005/8/layout/list1"/>
    <dgm:cxn modelId="{ED0074E3-70E8-4800-8FCD-F0E7629996A6}" type="presOf" srcId="{E449596A-1733-4FBE-94DF-5149AB90461A}" destId="{9850C806-A1F3-4EF8-9068-6C22442BDFC6}" srcOrd="0" destOrd="0" presId="urn:microsoft.com/office/officeart/2005/8/layout/list1"/>
    <dgm:cxn modelId="{4DA837F2-D933-4779-938C-0FC1CE9FAA3A}" type="presOf" srcId="{E0CE0590-D7F6-4DE6-B2DD-16BAA297D836}" destId="{5E58A91B-D027-4882-894C-556796519C41}" srcOrd="1" destOrd="0" presId="urn:microsoft.com/office/officeart/2005/8/layout/list1"/>
    <dgm:cxn modelId="{7542CD10-64BF-4BE8-8221-B92F3A4F7DBA}" type="presOf" srcId="{303BD431-F9EC-46CC-95CF-02C82DF76383}" destId="{ABC12810-7C3A-47B5-9025-4AC1796F69D0}" srcOrd="1" destOrd="0" presId="urn:microsoft.com/office/officeart/2005/8/layout/list1"/>
    <dgm:cxn modelId="{874BF02F-5A91-4236-872E-ADA30E6980F7}" type="presOf" srcId="{657EC532-503F-4B89-B0D7-0CD86D84C8C7}" destId="{DBDD33C7-2FAA-418B-9879-18AB812ED43E}" srcOrd="0" destOrd="0" presId="urn:microsoft.com/office/officeart/2005/8/layout/list1"/>
    <dgm:cxn modelId="{CC9919DF-85A0-42D5-8241-7D381E68D3E7}" type="presParOf" srcId="{73885F37-12F2-4FB6-9061-C971BE27B81F}" destId="{B57E3139-0434-480A-9D7A-B54416DFF13A}" srcOrd="0" destOrd="0" presId="urn:microsoft.com/office/officeart/2005/8/layout/list1"/>
    <dgm:cxn modelId="{B14174CA-677F-4770-A498-2615D43CE90C}" type="presParOf" srcId="{B57E3139-0434-480A-9D7A-B54416DFF13A}" destId="{C4368A65-BA37-498C-857B-3871410DE6D6}" srcOrd="0" destOrd="0" presId="urn:microsoft.com/office/officeart/2005/8/layout/list1"/>
    <dgm:cxn modelId="{68A91A3B-6379-436C-991F-F0C69CE081DB}" type="presParOf" srcId="{B57E3139-0434-480A-9D7A-B54416DFF13A}" destId="{ABC12810-7C3A-47B5-9025-4AC1796F69D0}" srcOrd="1" destOrd="0" presId="urn:microsoft.com/office/officeart/2005/8/layout/list1"/>
    <dgm:cxn modelId="{5EEE96EE-39C1-496F-9049-A2ED5E37646A}" type="presParOf" srcId="{73885F37-12F2-4FB6-9061-C971BE27B81F}" destId="{63FCEDC1-2ACF-4915-832F-F314DEEF0C79}" srcOrd="1" destOrd="0" presId="urn:microsoft.com/office/officeart/2005/8/layout/list1"/>
    <dgm:cxn modelId="{A3C576D4-71BB-40D7-96B6-6832C7060A92}" type="presParOf" srcId="{73885F37-12F2-4FB6-9061-C971BE27B81F}" destId="{BA56B39B-73C1-4C99-B573-6489118858F4}" srcOrd="2" destOrd="0" presId="urn:microsoft.com/office/officeart/2005/8/layout/list1"/>
    <dgm:cxn modelId="{5F5EBD7D-4441-4E0F-8BDB-58CBCF33C04B}" type="presParOf" srcId="{73885F37-12F2-4FB6-9061-C971BE27B81F}" destId="{543068C1-DD03-4B3D-A041-11AEA67901C7}" srcOrd="3" destOrd="0" presId="urn:microsoft.com/office/officeart/2005/8/layout/list1"/>
    <dgm:cxn modelId="{E060772A-CD7B-449F-BCD1-35E8E1F18391}" type="presParOf" srcId="{73885F37-12F2-4FB6-9061-C971BE27B81F}" destId="{58D8ED56-59F9-4B18-BD40-807FBE5F2EA7}" srcOrd="4" destOrd="0" presId="urn:microsoft.com/office/officeart/2005/8/layout/list1"/>
    <dgm:cxn modelId="{7E611AE7-8C15-4695-8003-315797EFB04A}" type="presParOf" srcId="{58D8ED56-59F9-4B18-BD40-807FBE5F2EA7}" destId="{E013BEF3-CCD3-48F8-8BDF-88DF195C4F6E}" srcOrd="0" destOrd="0" presId="urn:microsoft.com/office/officeart/2005/8/layout/list1"/>
    <dgm:cxn modelId="{C66B0354-BF5A-49BB-83CB-3922A09D98EF}" type="presParOf" srcId="{58D8ED56-59F9-4B18-BD40-807FBE5F2EA7}" destId="{95AA9D3E-76DD-4071-887F-3D29D9358C6A}" srcOrd="1" destOrd="0" presId="urn:microsoft.com/office/officeart/2005/8/layout/list1"/>
    <dgm:cxn modelId="{8FE443F9-AC2B-48FB-9289-92575CB48241}" type="presParOf" srcId="{73885F37-12F2-4FB6-9061-C971BE27B81F}" destId="{A25950C9-4723-4565-BB5F-09F1FC0D7457}" srcOrd="5" destOrd="0" presId="urn:microsoft.com/office/officeart/2005/8/layout/list1"/>
    <dgm:cxn modelId="{9CA2A3FE-BBB3-43C3-8D38-91C70F2B8AC6}" type="presParOf" srcId="{73885F37-12F2-4FB6-9061-C971BE27B81F}" destId="{D4B97078-A6B8-4ECA-A500-E6C8EE4B047B}" srcOrd="6" destOrd="0" presId="urn:microsoft.com/office/officeart/2005/8/layout/list1"/>
    <dgm:cxn modelId="{12AB558F-9458-43F3-B176-E23A60647254}" type="presParOf" srcId="{73885F37-12F2-4FB6-9061-C971BE27B81F}" destId="{8E8A56A8-85C7-47D8-A23D-C6805191C1DA}" srcOrd="7" destOrd="0" presId="urn:microsoft.com/office/officeart/2005/8/layout/list1"/>
    <dgm:cxn modelId="{F71889D3-C967-4633-A1EB-3F887F5043F7}" type="presParOf" srcId="{73885F37-12F2-4FB6-9061-C971BE27B81F}" destId="{DFCD7EDD-5FBF-463B-AEFC-7C2E3D40F1FA}" srcOrd="8" destOrd="0" presId="urn:microsoft.com/office/officeart/2005/8/layout/list1"/>
    <dgm:cxn modelId="{A7CB36DD-D134-4EC9-896F-C83B97951957}" type="presParOf" srcId="{DFCD7EDD-5FBF-463B-AEFC-7C2E3D40F1FA}" destId="{4E3E2580-3AEA-4362-9637-18CD059F6B74}" srcOrd="0" destOrd="0" presId="urn:microsoft.com/office/officeart/2005/8/layout/list1"/>
    <dgm:cxn modelId="{B0912DA1-7D9B-4A70-8FD2-F0A5C567AFF3}" type="presParOf" srcId="{DFCD7EDD-5FBF-463B-AEFC-7C2E3D40F1FA}" destId="{E4620E38-9B15-46C2-A98E-16CC49841218}" srcOrd="1" destOrd="0" presId="urn:microsoft.com/office/officeart/2005/8/layout/list1"/>
    <dgm:cxn modelId="{0AFD23EB-21CC-4A81-A06C-2124BEBFE725}" type="presParOf" srcId="{73885F37-12F2-4FB6-9061-C971BE27B81F}" destId="{5CBA9929-02B4-4652-8AFF-4CC9612A2061}" srcOrd="9" destOrd="0" presId="urn:microsoft.com/office/officeart/2005/8/layout/list1"/>
    <dgm:cxn modelId="{46181032-766B-4875-990E-A31F1F6A87C5}" type="presParOf" srcId="{73885F37-12F2-4FB6-9061-C971BE27B81F}" destId="{ECF9E1CE-C121-4BE9-B8D0-DAB1D8372BCA}" srcOrd="10" destOrd="0" presId="urn:microsoft.com/office/officeart/2005/8/layout/list1"/>
    <dgm:cxn modelId="{9DA5970B-7970-40C3-94A1-287282E134DA}" type="presParOf" srcId="{73885F37-12F2-4FB6-9061-C971BE27B81F}" destId="{57A69533-2AAE-467E-8A2B-A0E259562787}" srcOrd="11" destOrd="0" presId="urn:microsoft.com/office/officeart/2005/8/layout/list1"/>
    <dgm:cxn modelId="{059879BA-72B1-46D8-8883-258DD79024B2}" type="presParOf" srcId="{73885F37-12F2-4FB6-9061-C971BE27B81F}" destId="{4DF15CDD-46D6-44B0-81A3-E3FE2013B273}" srcOrd="12" destOrd="0" presId="urn:microsoft.com/office/officeart/2005/8/layout/list1"/>
    <dgm:cxn modelId="{54C6245D-29DD-43AF-8C2F-1D2DA34F8C12}" type="presParOf" srcId="{4DF15CDD-46D6-44B0-81A3-E3FE2013B273}" destId="{9850C806-A1F3-4EF8-9068-6C22442BDFC6}" srcOrd="0" destOrd="0" presId="urn:microsoft.com/office/officeart/2005/8/layout/list1"/>
    <dgm:cxn modelId="{CBA194D1-8206-4109-BFCF-C09808638D91}" type="presParOf" srcId="{4DF15CDD-46D6-44B0-81A3-E3FE2013B273}" destId="{40395BB9-1EF3-4204-A106-2776E8E4B241}" srcOrd="1" destOrd="0" presId="urn:microsoft.com/office/officeart/2005/8/layout/list1"/>
    <dgm:cxn modelId="{93722BBC-6BC4-419D-866C-D90608A1E2DE}" type="presParOf" srcId="{73885F37-12F2-4FB6-9061-C971BE27B81F}" destId="{025D9196-CBDC-4F0E-90E6-62531D1CA5DD}" srcOrd="13" destOrd="0" presId="urn:microsoft.com/office/officeart/2005/8/layout/list1"/>
    <dgm:cxn modelId="{1C3E1615-8FC1-4EDE-B897-A4ADA5CAFE29}" type="presParOf" srcId="{73885F37-12F2-4FB6-9061-C971BE27B81F}" destId="{92066787-4CF3-4FC2-BE3D-01E3583A22D1}" srcOrd="14" destOrd="0" presId="urn:microsoft.com/office/officeart/2005/8/layout/list1"/>
    <dgm:cxn modelId="{B1EA35A2-1870-4320-AA9C-B3BB4F106395}" type="presParOf" srcId="{73885F37-12F2-4FB6-9061-C971BE27B81F}" destId="{13E46C36-8B53-4DDD-ABC8-ABB6F32B7DD4}" srcOrd="15" destOrd="0" presId="urn:microsoft.com/office/officeart/2005/8/layout/list1"/>
    <dgm:cxn modelId="{8412A998-DE85-4897-87B9-63A3B713373A}" type="presParOf" srcId="{73885F37-12F2-4FB6-9061-C971BE27B81F}" destId="{96022203-EABC-4E98-95CA-5CA504272251}" srcOrd="16" destOrd="0" presId="urn:microsoft.com/office/officeart/2005/8/layout/list1"/>
    <dgm:cxn modelId="{715A65FE-802F-4B29-8A39-60C0E17F4C11}" type="presParOf" srcId="{96022203-EABC-4E98-95CA-5CA504272251}" destId="{FA97BF91-2BD6-4A89-9356-271D0B347AEF}" srcOrd="0" destOrd="0" presId="urn:microsoft.com/office/officeart/2005/8/layout/list1"/>
    <dgm:cxn modelId="{21B56079-C692-4A42-91FE-DE46B307261B}" type="presParOf" srcId="{96022203-EABC-4E98-95CA-5CA504272251}" destId="{ACB86DC9-25F3-48A3-86DA-79DB15408539}" srcOrd="1" destOrd="0" presId="urn:microsoft.com/office/officeart/2005/8/layout/list1"/>
    <dgm:cxn modelId="{976C5C8F-0818-47C9-956C-931F9FC5AE74}" type="presParOf" srcId="{73885F37-12F2-4FB6-9061-C971BE27B81F}" destId="{40E69318-85B3-4532-9153-292D684F01CB}" srcOrd="17" destOrd="0" presId="urn:microsoft.com/office/officeart/2005/8/layout/list1"/>
    <dgm:cxn modelId="{5A2553A9-4AFD-40AF-994E-CACD7D112C54}" type="presParOf" srcId="{73885F37-12F2-4FB6-9061-C971BE27B81F}" destId="{7877D448-EAD6-4F70-A41C-627994457523}" srcOrd="18" destOrd="0" presId="urn:microsoft.com/office/officeart/2005/8/layout/list1"/>
    <dgm:cxn modelId="{7230E798-62B0-464F-91B8-55C6164279B8}" type="presParOf" srcId="{73885F37-12F2-4FB6-9061-C971BE27B81F}" destId="{EFFB6CAC-377A-4493-90C6-7A9388B92726}" srcOrd="19" destOrd="0" presId="urn:microsoft.com/office/officeart/2005/8/layout/list1"/>
    <dgm:cxn modelId="{EE148972-D74A-4852-88C6-ED2112F1D671}" type="presParOf" srcId="{73885F37-12F2-4FB6-9061-C971BE27B81F}" destId="{819F1E9F-1D50-424A-86C2-590060BB1A4F}" srcOrd="20" destOrd="0" presId="urn:microsoft.com/office/officeart/2005/8/layout/list1"/>
    <dgm:cxn modelId="{730EF429-26B9-49F6-BCE3-9754EBFDD845}" type="presParOf" srcId="{819F1E9F-1D50-424A-86C2-590060BB1A4F}" destId="{2DD2F32F-044E-48E7-8AB2-7BE0F95D487F}" srcOrd="0" destOrd="0" presId="urn:microsoft.com/office/officeart/2005/8/layout/list1"/>
    <dgm:cxn modelId="{74D43DF9-BB8C-4804-82DD-E65E9276F356}" type="presParOf" srcId="{819F1E9F-1D50-424A-86C2-590060BB1A4F}" destId="{5E58A91B-D027-4882-894C-556796519C41}" srcOrd="1" destOrd="0" presId="urn:microsoft.com/office/officeart/2005/8/layout/list1"/>
    <dgm:cxn modelId="{64200F3C-EBAB-4B4C-9051-B3D1F188E5D7}" type="presParOf" srcId="{73885F37-12F2-4FB6-9061-C971BE27B81F}" destId="{A8881D76-6DBC-4142-96F0-8E5A675A59A3}" srcOrd="21" destOrd="0" presId="urn:microsoft.com/office/officeart/2005/8/layout/list1"/>
    <dgm:cxn modelId="{3C373319-A6BE-4B3A-A0FE-E9EBCE16A1A1}" type="presParOf" srcId="{73885F37-12F2-4FB6-9061-C971BE27B81F}" destId="{E2EF802F-0C69-48C7-880C-0D95FCDFE43F}" srcOrd="22" destOrd="0" presId="urn:microsoft.com/office/officeart/2005/8/layout/list1"/>
    <dgm:cxn modelId="{B11DBBF7-3D70-4663-B0DA-0D57EFEBA378}" type="presParOf" srcId="{73885F37-12F2-4FB6-9061-C971BE27B81F}" destId="{D846FAB8-379E-4576-B869-1F38E75FCBFD}" srcOrd="23" destOrd="0" presId="urn:microsoft.com/office/officeart/2005/8/layout/list1"/>
    <dgm:cxn modelId="{DB698281-828C-46FD-831E-3E4E9187254A}" type="presParOf" srcId="{73885F37-12F2-4FB6-9061-C971BE27B81F}" destId="{9BBDDB23-4609-437F-B867-B9716F1EF118}" srcOrd="24" destOrd="0" presId="urn:microsoft.com/office/officeart/2005/8/layout/list1"/>
    <dgm:cxn modelId="{B72B149B-C04C-48E6-B57A-B5CA95480E68}" type="presParOf" srcId="{9BBDDB23-4609-437F-B867-B9716F1EF118}" destId="{CF0C2CE1-CEEF-4C82-8B7C-1A9BFBCFDFD9}" srcOrd="0" destOrd="0" presId="urn:microsoft.com/office/officeart/2005/8/layout/list1"/>
    <dgm:cxn modelId="{B01CA6A0-ECE9-4D66-9744-8337566B432D}" type="presParOf" srcId="{9BBDDB23-4609-437F-B867-B9716F1EF118}" destId="{EE7F4853-ECAC-4624-BB7A-6A84FCE68712}" srcOrd="1" destOrd="0" presId="urn:microsoft.com/office/officeart/2005/8/layout/list1"/>
    <dgm:cxn modelId="{36306270-DAF4-40A9-B43B-D038AA1638E5}" type="presParOf" srcId="{73885F37-12F2-4FB6-9061-C971BE27B81F}" destId="{2408A4A0-2479-49B6-A03D-88C4315C2A84}" srcOrd="25" destOrd="0" presId="urn:microsoft.com/office/officeart/2005/8/layout/list1"/>
    <dgm:cxn modelId="{E2AE043F-4518-43BD-815E-4E4A0579BA7A}" type="presParOf" srcId="{73885F37-12F2-4FB6-9061-C971BE27B81F}" destId="{7DBD0A71-AEF0-42F9-9BFD-218FB7C2C96C}" srcOrd="26" destOrd="0" presId="urn:microsoft.com/office/officeart/2005/8/layout/list1"/>
    <dgm:cxn modelId="{7E4E5038-44C0-43AD-9B01-3CDF977B2C5D}" type="presParOf" srcId="{73885F37-12F2-4FB6-9061-C971BE27B81F}" destId="{65F9E15E-CA57-4BEA-B8DE-0581A2557373}" srcOrd="27" destOrd="0" presId="urn:microsoft.com/office/officeart/2005/8/layout/list1"/>
    <dgm:cxn modelId="{CACDE9E7-3323-4877-AB3E-CFA08236E012}" type="presParOf" srcId="{73885F37-12F2-4FB6-9061-C971BE27B81F}" destId="{ECEA93F3-5348-4C39-9760-07F2DA373D60}" srcOrd="28" destOrd="0" presId="urn:microsoft.com/office/officeart/2005/8/layout/list1"/>
    <dgm:cxn modelId="{7FCE857F-19E4-49D5-82C9-46FE36C157D5}" type="presParOf" srcId="{ECEA93F3-5348-4C39-9760-07F2DA373D60}" destId="{DBDD33C7-2FAA-418B-9879-18AB812ED43E}" srcOrd="0" destOrd="0" presId="urn:microsoft.com/office/officeart/2005/8/layout/list1"/>
    <dgm:cxn modelId="{91064088-9E08-448C-91F3-EAE41D2DBED0}" type="presParOf" srcId="{ECEA93F3-5348-4C39-9760-07F2DA373D60}" destId="{39DEB071-31EE-4B3E-ACCB-2DC7F02DD493}" srcOrd="1" destOrd="0" presId="urn:microsoft.com/office/officeart/2005/8/layout/list1"/>
    <dgm:cxn modelId="{DC7F59EE-6130-4579-97A9-89596AF23B55}" type="presParOf" srcId="{73885F37-12F2-4FB6-9061-C971BE27B81F}" destId="{1A040B32-DBF0-465E-A1C5-150F8EF21DCF}" srcOrd="29" destOrd="0" presId="urn:microsoft.com/office/officeart/2005/8/layout/list1"/>
    <dgm:cxn modelId="{46A053AC-64D7-4E7B-AA50-7481E58EFEC4}" type="presParOf" srcId="{73885F37-12F2-4FB6-9061-C971BE27B81F}" destId="{65CD61BD-FD4C-4AFC-A4F2-A1014FB4597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CD140D-605D-450F-9EBF-0864B14FD8A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03C94C-5FD5-4E45-9A0A-6D5B7F1CE4A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ОП ДО – это программа </a:t>
          </a:r>
          <a:r>
            <a:rPr lang="ru-RU" sz="1800" dirty="0" err="1" smtClean="0">
              <a:solidFill>
                <a:schemeClr val="bg1"/>
              </a:solidFill>
            </a:rPr>
            <a:t>психолого</a:t>
          </a:r>
          <a:r>
            <a:rPr lang="ru-RU" sz="1800" dirty="0" smtClean="0">
              <a:solidFill>
                <a:schemeClr val="bg1"/>
              </a:solidFill>
            </a:rPr>
            <a:t>–педагогической поддержки позитивной социализации и индивидуализации, развития личности детей дошкольного возраста</a:t>
          </a:r>
          <a:endParaRPr lang="ru-RU" sz="1800" dirty="0">
            <a:solidFill>
              <a:schemeClr val="bg1"/>
            </a:solidFill>
          </a:endParaRPr>
        </a:p>
      </dgm:t>
    </dgm:pt>
    <dgm:pt modelId="{759F054A-87E6-48B4-84F0-A01E4EEAA85D}" type="parTrans" cxnId="{BA2F4855-FC09-4723-A5B9-3D79DDFD1D90}">
      <dgm:prSet/>
      <dgm:spPr/>
      <dgm:t>
        <a:bodyPr/>
        <a:lstStyle/>
        <a:p>
          <a:endParaRPr lang="ru-RU"/>
        </a:p>
      </dgm:t>
    </dgm:pt>
    <dgm:pt modelId="{D50E923B-A2D1-44AF-A100-F41987B800C0}" type="sibTrans" cxnId="{BA2F4855-FC09-4723-A5B9-3D79DDFD1D90}">
      <dgm:prSet/>
      <dgm:spPr/>
      <dgm:t>
        <a:bodyPr/>
        <a:lstStyle/>
        <a:p>
          <a:endParaRPr lang="ru-RU"/>
        </a:p>
      </dgm:t>
    </dgm:pt>
    <dgm:pt modelId="{58FC15C0-A482-46C5-B48A-614B9FD96D1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Определяет комплекс основных характеристик дошкольного образования</a:t>
          </a:r>
          <a:endParaRPr lang="ru-RU" sz="1800" dirty="0">
            <a:solidFill>
              <a:schemeClr val="bg1"/>
            </a:solidFill>
          </a:endParaRPr>
        </a:p>
      </dgm:t>
    </dgm:pt>
    <dgm:pt modelId="{76F70D21-9851-46DF-A903-489F33DF70F8}" type="parTrans" cxnId="{CD4D60B9-B916-4DD0-B992-8799305FBE23}">
      <dgm:prSet/>
      <dgm:spPr/>
      <dgm:t>
        <a:bodyPr/>
        <a:lstStyle/>
        <a:p>
          <a:endParaRPr lang="ru-RU"/>
        </a:p>
      </dgm:t>
    </dgm:pt>
    <dgm:pt modelId="{C57F4735-8E7B-4681-876D-C97F2AA67F59}" type="sibTrans" cxnId="{CD4D60B9-B916-4DD0-B992-8799305FBE23}">
      <dgm:prSet/>
      <dgm:spPr/>
      <dgm:t>
        <a:bodyPr/>
        <a:lstStyle/>
        <a:p>
          <a:endParaRPr lang="ru-RU"/>
        </a:p>
      </dgm:t>
    </dgm:pt>
    <dgm:pt modelId="{9450E07C-3555-4FF7-B261-A9689FF4209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Объем   Содержание Планируемые результаты</a:t>
          </a:r>
          <a:endParaRPr lang="ru-RU" sz="1800" dirty="0">
            <a:solidFill>
              <a:schemeClr val="bg1"/>
            </a:solidFill>
          </a:endParaRPr>
        </a:p>
      </dgm:t>
    </dgm:pt>
    <dgm:pt modelId="{64BBC1D6-2265-48B8-9260-71D7AAEB86E3}" type="parTrans" cxnId="{233B203A-EA54-43CB-8BFE-7C5AC3CCD006}">
      <dgm:prSet/>
      <dgm:spPr/>
      <dgm:t>
        <a:bodyPr/>
        <a:lstStyle/>
        <a:p>
          <a:endParaRPr lang="ru-RU"/>
        </a:p>
      </dgm:t>
    </dgm:pt>
    <dgm:pt modelId="{53852AAA-5C6E-478C-BB27-81049A760461}" type="sibTrans" cxnId="{233B203A-EA54-43CB-8BFE-7C5AC3CCD006}">
      <dgm:prSet/>
      <dgm:spPr/>
      <dgm:t>
        <a:bodyPr/>
        <a:lstStyle/>
        <a:p>
          <a:endParaRPr lang="ru-RU"/>
        </a:p>
      </dgm:t>
    </dgm:pt>
    <dgm:pt modelId="{D506E4D8-56D3-45D7-B2E9-2B67E6DB8E7F}" type="pres">
      <dgm:prSet presAssocID="{B2CD140D-605D-450F-9EBF-0864B14FD8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5E2721-ABDF-448A-BBA2-31D65B2751CA}" type="pres">
      <dgm:prSet presAssocID="{B2CD140D-605D-450F-9EBF-0864B14FD8AC}" presName="tSp" presStyleCnt="0"/>
      <dgm:spPr/>
    </dgm:pt>
    <dgm:pt modelId="{7D5DECAE-0614-4EEA-BC8D-23EFB415F68B}" type="pres">
      <dgm:prSet presAssocID="{B2CD140D-605D-450F-9EBF-0864B14FD8AC}" presName="bSp" presStyleCnt="0"/>
      <dgm:spPr/>
    </dgm:pt>
    <dgm:pt modelId="{3B33ECA7-90B7-49F2-B585-BD0E1AE84944}" type="pres">
      <dgm:prSet presAssocID="{B2CD140D-605D-450F-9EBF-0864B14FD8AC}" presName="process" presStyleCnt="0"/>
      <dgm:spPr/>
    </dgm:pt>
    <dgm:pt modelId="{FF488D1A-3438-414E-A2A6-D489A92A249A}" type="pres">
      <dgm:prSet presAssocID="{0C03C94C-5FD5-4E45-9A0A-6D5B7F1CE4AE}" presName="composite1" presStyleCnt="0"/>
      <dgm:spPr/>
    </dgm:pt>
    <dgm:pt modelId="{94CF968D-EB64-4E2B-9CC9-D21AC9B802A8}" type="pres">
      <dgm:prSet presAssocID="{0C03C94C-5FD5-4E45-9A0A-6D5B7F1CE4AE}" presName="dummyNode1" presStyleLbl="node1" presStyleIdx="0" presStyleCnt="3"/>
      <dgm:spPr/>
    </dgm:pt>
    <dgm:pt modelId="{D50B9F54-F6D0-4FA0-A905-B2602A572656}" type="pres">
      <dgm:prSet presAssocID="{0C03C94C-5FD5-4E45-9A0A-6D5B7F1CE4A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8D3BB-1C76-408E-BDC5-D441CD1C30D5}" type="pres">
      <dgm:prSet presAssocID="{0C03C94C-5FD5-4E45-9A0A-6D5B7F1CE4A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94699-57E4-40D2-A0E4-81CDFE4AAB42}" type="pres">
      <dgm:prSet presAssocID="{0C03C94C-5FD5-4E45-9A0A-6D5B7F1CE4AE}" presName="parentNode1" presStyleLbl="node1" presStyleIdx="0" presStyleCnt="3" custScaleX="213443" custScaleY="3862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0B925-F6B1-4052-994F-DC9070C29BBE}" type="pres">
      <dgm:prSet presAssocID="{0C03C94C-5FD5-4E45-9A0A-6D5B7F1CE4AE}" presName="connSite1" presStyleCnt="0"/>
      <dgm:spPr/>
    </dgm:pt>
    <dgm:pt modelId="{5B2D82AF-C70E-4C15-83F6-910D4FAAFC0F}" type="pres">
      <dgm:prSet presAssocID="{D50E923B-A2D1-44AF-A100-F41987B800C0}" presName="Name9" presStyleLbl="sibTrans2D1" presStyleIdx="0" presStyleCnt="2"/>
      <dgm:spPr/>
      <dgm:t>
        <a:bodyPr/>
        <a:lstStyle/>
        <a:p>
          <a:endParaRPr lang="ru-RU"/>
        </a:p>
      </dgm:t>
    </dgm:pt>
    <dgm:pt modelId="{BDAE4959-3D05-43BE-A0C6-5CFB376D26FD}" type="pres">
      <dgm:prSet presAssocID="{58FC15C0-A482-46C5-B48A-614B9FD96D11}" presName="composite2" presStyleCnt="0"/>
      <dgm:spPr/>
    </dgm:pt>
    <dgm:pt modelId="{90ED4961-C252-4311-A568-3AC3215B2F8A}" type="pres">
      <dgm:prSet presAssocID="{58FC15C0-A482-46C5-B48A-614B9FD96D11}" presName="dummyNode2" presStyleLbl="node1" presStyleIdx="0" presStyleCnt="3"/>
      <dgm:spPr/>
    </dgm:pt>
    <dgm:pt modelId="{5B143BBF-EA92-49B8-AEC8-BB30EA79767C}" type="pres">
      <dgm:prSet presAssocID="{58FC15C0-A482-46C5-B48A-614B9FD96D11}" presName="childNode2" presStyleLbl="bgAcc1" presStyleIdx="1" presStyleCnt="3">
        <dgm:presLayoutVars>
          <dgm:bulletEnabled val="1"/>
        </dgm:presLayoutVars>
      </dgm:prSet>
      <dgm:spPr/>
    </dgm:pt>
    <dgm:pt modelId="{FEA4B2C6-016B-4825-B25E-A36F34D616D9}" type="pres">
      <dgm:prSet presAssocID="{58FC15C0-A482-46C5-B48A-614B9FD96D11}" presName="childNode2tx" presStyleLbl="bgAcc1" presStyleIdx="1" presStyleCnt="3">
        <dgm:presLayoutVars>
          <dgm:bulletEnabled val="1"/>
        </dgm:presLayoutVars>
      </dgm:prSet>
      <dgm:spPr/>
    </dgm:pt>
    <dgm:pt modelId="{7D451F29-897E-4C2F-87F9-CA7BB7C89200}" type="pres">
      <dgm:prSet presAssocID="{58FC15C0-A482-46C5-B48A-614B9FD96D11}" presName="parentNode2" presStyleLbl="node1" presStyleIdx="1" presStyleCnt="3" custScaleX="137338" custScaleY="2719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62DB9-7435-401F-9FAD-1989BA11EB97}" type="pres">
      <dgm:prSet presAssocID="{58FC15C0-A482-46C5-B48A-614B9FD96D11}" presName="connSite2" presStyleCnt="0"/>
      <dgm:spPr/>
    </dgm:pt>
    <dgm:pt modelId="{957B6C22-163A-4FB1-BF0E-FFBCF8687B74}" type="pres">
      <dgm:prSet presAssocID="{C57F4735-8E7B-4681-876D-C97F2AA67F59}" presName="Name18" presStyleLbl="sibTrans2D1" presStyleIdx="1" presStyleCnt="2"/>
      <dgm:spPr/>
      <dgm:t>
        <a:bodyPr/>
        <a:lstStyle/>
        <a:p>
          <a:endParaRPr lang="ru-RU"/>
        </a:p>
      </dgm:t>
    </dgm:pt>
    <dgm:pt modelId="{7C2607FA-6C3E-4041-8F6F-A08BCC69C1B2}" type="pres">
      <dgm:prSet presAssocID="{9450E07C-3555-4FF7-B261-A9689FF42093}" presName="composite1" presStyleCnt="0"/>
      <dgm:spPr/>
    </dgm:pt>
    <dgm:pt modelId="{AD421AA5-1EE3-408F-A25E-6CAFE361ECB5}" type="pres">
      <dgm:prSet presAssocID="{9450E07C-3555-4FF7-B261-A9689FF42093}" presName="dummyNode1" presStyleLbl="node1" presStyleIdx="1" presStyleCnt="3"/>
      <dgm:spPr/>
    </dgm:pt>
    <dgm:pt modelId="{A4444F43-2B03-4CAD-81FF-B4BB505AD2AE}" type="pres">
      <dgm:prSet presAssocID="{9450E07C-3555-4FF7-B261-A9689FF4209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35A8F-1512-4096-A294-67220B62D909}" type="pres">
      <dgm:prSet presAssocID="{9450E07C-3555-4FF7-B261-A9689FF4209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7B11-DE15-40F3-9DBF-7FE692DE7B83}" type="pres">
      <dgm:prSet presAssocID="{9450E07C-3555-4FF7-B261-A9689FF42093}" presName="parentNode1" presStyleLbl="node1" presStyleIdx="2" presStyleCnt="3" custScaleX="146575" custScaleY="246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E21D0-FB80-4F27-8A7F-051A41B2E2F7}" type="pres">
      <dgm:prSet presAssocID="{9450E07C-3555-4FF7-B261-A9689FF42093}" presName="connSite1" presStyleCnt="0"/>
      <dgm:spPr/>
    </dgm:pt>
  </dgm:ptLst>
  <dgm:cxnLst>
    <dgm:cxn modelId="{0AA9DE7A-2703-4472-BC20-7848EFC58010}" type="presOf" srcId="{D50E923B-A2D1-44AF-A100-F41987B800C0}" destId="{5B2D82AF-C70E-4C15-83F6-910D4FAAFC0F}" srcOrd="0" destOrd="0" presId="urn:microsoft.com/office/officeart/2005/8/layout/hProcess4"/>
    <dgm:cxn modelId="{E3B04ADA-391E-4CD3-A9C1-5BC397E8B617}" type="presOf" srcId="{58FC15C0-A482-46C5-B48A-614B9FD96D11}" destId="{7D451F29-897E-4C2F-87F9-CA7BB7C89200}" srcOrd="0" destOrd="0" presId="urn:microsoft.com/office/officeart/2005/8/layout/hProcess4"/>
    <dgm:cxn modelId="{0F1E5752-5372-43F7-B35C-6FA11E9527A3}" type="presOf" srcId="{9450E07C-3555-4FF7-B261-A9689FF42093}" destId="{5ED87B11-DE15-40F3-9DBF-7FE692DE7B83}" srcOrd="0" destOrd="0" presId="urn:microsoft.com/office/officeart/2005/8/layout/hProcess4"/>
    <dgm:cxn modelId="{897E01E4-8823-485E-B761-E4A627315308}" type="presOf" srcId="{0C03C94C-5FD5-4E45-9A0A-6D5B7F1CE4AE}" destId="{42E94699-57E4-40D2-A0E4-81CDFE4AAB42}" srcOrd="0" destOrd="0" presId="urn:microsoft.com/office/officeart/2005/8/layout/hProcess4"/>
    <dgm:cxn modelId="{B885D5E2-B117-4D38-8928-FD69DE515841}" type="presOf" srcId="{B2CD140D-605D-450F-9EBF-0864B14FD8AC}" destId="{D506E4D8-56D3-45D7-B2E9-2B67E6DB8E7F}" srcOrd="0" destOrd="0" presId="urn:microsoft.com/office/officeart/2005/8/layout/hProcess4"/>
    <dgm:cxn modelId="{CD4D60B9-B916-4DD0-B992-8799305FBE23}" srcId="{B2CD140D-605D-450F-9EBF-0864B14FD8AC}" destId="{58FC15C0-A482-46C5-B48A-614B9FD96D11}" srcOrd="1" destOrd="0" parTransId="{76F70D21-9851-46DF-A903-489F33DF70F8}" sibTransId="{C57F4735-8E7B-4681-876D-C97F2AA67F59}"/>
    <dgm:cxn modelId="{233B203A-EA54-43CB-8BFE-7C5AC3CCD006}" srcId="{B2CD140D-605D-450F-9EBF-0864B14FD8AC}" destId="{9450E07C-3555-4FF7-B261-A9689FF42093}" srcOrd="2" destOrd="0" parTransId="{64BBC1D6-2265-48B8-9260-71D7AAEB86E3}" sibTransId="{53852AAA-5C6E-478C-BB27-81049A760461}"/>
    <dgm:cxn modelId="{ECEC5E09-ED3F-4C12-B98E-BD8BD36177B4}" type="presOf" srcId="{C57F4735-8E7B-4681-876D-C97F2AA67F59}" destId="{957B6C22-163A-4FB1-BF0E-FFBCF8687B74}" srcOrd="0" destOrd="0" presId="urn:microsoft.com/office/officeart/2005/8/layout/hProcess4"/>
    <dgm:cxn modelId="{BA2F4855-FC09-4723-A5B9-3D79DDFD1D90}" srcId="{B2CD140D-605D-450F-9EBF-0864B14FD8AC}" destId="{0C03C94C-5FD5-4E45-9A0A-6D5B7F1CE4AE}" srcOrd="0" destOrd="0" parTransId="{759F054A-87E6-48B4-84F0-A01E4EEAA85D}" sibTransId="{D50E923B-A2D1-44AF-A100-F41987B800C0}"/>
    <dgm:cxn modelId="{5BD82452-BF05-424A-8EDB-5838234C47C4}" type="presParOf" srcId="{D506E4D8-56D3-45D7-B2E9-2B67E6DB8E7F}" destId="{A05E2721-ABDF-448A-BBA2-31D65B2751CA}" srcOrd="0" destOrd="0" presId="urn:microsoft.com/office/officeart/2005/8/layout/hProcess4"/>
    <dgm:cxn modelId="{3E73DDCA-EC17-4206-A478-19EB4C7B6743}" type="presParOf" srcId="{D506E4D8-56D3-45D7-B2E9-2B67E6DB8E7F}" destId="{7D5DECAE-0614-4EEA-BC8D-23EFB415F68B}" srcOrd="1" destOrd="0" presId="urn:microsoft.com/office/officeart/2005/8/layout/hProcess4"/>
    <dgm:cxn modelId="{78DEB312-9ED7-419E-9A67-ABF0AD6A9C2E}" type="presParOf" srcId="{D506E4D8-56D3-45D7-B2E9-2B67E6DB8E7F}" destId="{3B33ECA7-90B7-49F2-B585-BD0E1AE84944}" srcOrd="2" destOrd="0" presId="urn:microsoft.com/office/officeart/2005/8/layout/hProcess4"/>
    <dgm:cxn modelId="{FE144766-29AA-465D-A731-6D2EBF86E690}" type="presParOf" srcId="{3B33ECA7-90B7-49F2-B585-BD0E1AE84944}" destId="{FF488D1A-3438-414E-A2A6-D489A92A249A}" srcOrd="0" destOrd="0" presId="urn:microsoft.com/office/officeart/2005/8/layout/hProcess4"/>
    <dgm:cxn modelId="{E2F1D687-3CBC-48D8-902F-A32C7C19CBF4}" type="presParOf" srcId="{FF488D1A-3438-414E-A2A6-D489A92A249A}" destId="{94CF968D-EB64-4E2B-9CC9-D21AC9B802A8}" srcOrd="0" destOrd="0" presId="urn:microsoft.com/office/officeart/2005/8/layout/hProcess4"/>
    <dgm:cxn modelId="{905C246E-EEA2-4F3E-AF90-CFBBF72E1277}" type="presParOf" srcId="{FF488D1A-3438-414E-A2A6-D489A92A249A}" destId="{D50B9F54-F6D0-4FA0-A905-B2602A572656}" srcOrd="1" destOrd="0" presId="urn:microsoft.com/office/officeart/2005/8/layout/hProcess4"/>
    <dgm:cxn modelId="{B10A3A8C-920B-4C67-821B-BC1A1A28B67D}" type="presParOf" srcId="{FF488D1A-3438-414E-A2A6-D489A92A249A}" destId="{23B8D3BB-1C76-408E-BDC5-D441CD1C30D5}" srcOrd="2" destOrd="0" presId="urn:microsoft.com/office/officeart/2005/8/layout/hProcess4"/>
    <dgm:cxn modelId="{6BD8BD0F-C76C-4A39-888D-CA43977C88E2}" type="presParOf" srcId="{FF488D1A-3438-414E-A2A6-D489A92A249A}" destId="{42E94699-57E4-40D2-A0E4-81CDFE4AAB42}" srcOrd="3" destOrd="0" presId="urn:microsoft.com/office/officeart/2005/8/layout/hProcess4"/>
    <dgm:cxn modelId="{4CEB6807-9A5B-4B13-8EA0-D527F764754D}" type="presParOf" srcId="{FF488D1A-3438-414E-A2A6-D489A92A249A}" destId="{DB00B925-F6B1-4052-994F-DC9070C29BBE}" srcOrd="4" destOrd="0" presId="urn:microsoft.com/office/officeart/2005/8/layout/hProcess4"/>
    <dgm:cxn modelId="{23E22117-C06D-458C-B68E-2C0E20898762}" type="presParOf" srcId="{3B33ECA7-90B7-49F2-B585-BD0E1AE84944}" destId="{5B2D82AF-C70E-4C15-83F6-910D4FAAFC0F}" srcOrd="1" destOrd="0" presId="urn:microsoft.com/office/officeart/2005/8/layout/hProcess4"/>
    <dgm:cxn modelId="{F1F96153-54A8-440D-98FB-E8F16E99E517}" type="presParOf" srcId="{3B33ECA7-90B7-49F2-B585-BD0E1AE84944}" destId="{BDAE4959-3D05-43BE-A0C6-5CFB376D26FD}" srcOrd="2" destOrd="0" presId="urn:microsoft.com/office/officeart/2005/8/layout/hProcess4"/>
    <dgm:cxn modelId="{0BB0DF6B-2BE4-4A0B-A307-03735ED4BE1A}" type="presParOf" srcId="{BDAE4959-3D05-43BE-A0C6-5CFB376D26FD}" destId="{90ED4961-C252-4311-A568-3AC3215B2F8A}" srcOrd="0" destOrd="0" presId="urn:microsoft.com/office/officeart/2005/8/layout/hProcess4"/>
    <dgm:cxn modelId="{BCEF1442-D4D0-49ED-AFF8-AB0DE45F9C7D}" type="presParOf" srcId="{BDAE4959-3D05-43BE-A0C6-5CFB376D26FD}" destId="{5B143BBF-EA92-49B8-AEC8-BB30EA79767C}" srcOrd="1" destOrd="0" presId="urn:microsoft.com/office/officeart/2005/8/layout/hProcess4"/>
    <dgm:cxn modelId="{6B71F945-0A5B-48A9-BE74-00BA6F2908E1}" type="presParOf" srcId="{BDAE4959-3D05-43BE-A0C6-5CFB376D26FD}" destId="{FEA4B2C6-016B-4825-B25E-A36F34D616D9}" srcOrd="2" destOrd="0" presId="urn:microsoft.com/office/officeart/2005/8/layout/hProcess4"/>
    <dgm:cxn modelId="{CDA50C56-668D-4490-A6E2-E20CDF855B04}" type="presParOf" srcId="{BDAE4959-3D05-43BE-A0C6-5CFB376D26FD}" destId="{7D451F29-897E-4C2F-87F9-CA7BB7C89200}" srcOrd="3" destOrd="0" presId="urn:microsoft.com/office/officeart/2005/8/layout/hProcess4"/>
    <dgm:cxn modelId="{3C819906-2EAB-4600-B133-F62727497E4A}" type="presParOf" srcId="{BDAE4959-3D05-43BE-A0C6-5CFB376D26FD}" destId="{4F762DB9-7435-401F-9FAD-1989BA11EB97}" srcOrd="4" destOrd="0" presId="urn:microsoft.com/office/officeart/2005/8/layout/hProcess4"/>
    <dgm:cxn modelId="{209C5985-9A1C-48E4-BBB6-692459C13294}" type="presParOf" srcId="{3B33ECA7-90B7-49F2-B585-BD0E1AE84944}" destId="{957B6C22-163A-4FB1-BF0E-FFBCF8687B74}" srcOrd="3" destOrd="0" presId="urn:microsoft.com/office/officeart/2005/8/layout/hProcess4"/>
    <dgm:cxn modelId="{1B4CA0FE-FA64-4165-ADEB-E7F2C05346D8}" type="presParOf" srcId="{3B33ECA7-90B7-49F2-B585-BD0E1AE84944}" destId="{7C2607FA-6C3E-4041-8F6F-A08BCC69C1B2}" srcOrd="4" destOrd="0" presId="urn:microsoft.com/office/officeart/2005/8/layout/hProcess4"/>
    <dgm:cxn modelId="{388F0F12-436E-44BD-8996-64D9443AD7F7}" type="presParOf" srcId="{7C2607FA-6C3E-4041-8F6F-A08BCC69C1B2}" destId="{AD421AA5-1EE3-408F-A25E-6CAFE361ECB5}" srcOrd="0" destOrd="0" presId="urn:microsoft.com/office/officeart/2005/8/layout/hProcess4"/>
    <dgm:cxn modelId="{8EE82335-C060-4F4F-8ED9-382F99C0BAC4}" type="presParOf" srcId="{7C2607FA-6C3E-4041-8F6F-A08BCC69C1B2}" destId="{A4444F43-2B03-4CAD-81FF-B4BB505AD2AE}" srcOrd="1" destOrd="0" presId="urn:microsoft.com/office/officeart/2005/8/layout/hProcess4"/>
    <dgm:cxn modelId="{38E2F668-0FAD-4102-B049-99B64CF8AFE2}" type="presParOf" srcId="{7C2607FA-6C3E-4041-8F6F-A08BCC69C1B2}" destId="{64335A8F-1512-4096-A294-67220B62D909}" srcOrd="2" destOrd="0" presId="urn:microsoft.com/office/officeart/2005/8/layout/hProcess4"/>
    <dgm:cxn modelId="{C96261D2-D932-41A5-8203-C498DC31A583}" type="presParOf" srcId="{7C2607FA-6C3E-4041-8F6F-A08BCC69C1B2}" destId="{5ED87B11-DE15-40F3-9DBF-7FE692DE7B83}" srcOrd="3" destOrd="0" presId="urn:microsoft.com/office/officeart/2005/8/layout/hProcess4"/>
    <dgm:cxn modelId="{033713A2-C73B-4AA5-BF18-AEBD743ED3F5}" type="presParOf" srcId="{7C2607FA-6C3E-4041-8F6F-A08BCC69C1B2}" destId="{E5CE21D0-FB80-4F27-8A7F-051A41B2E2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AEE16E-80E1-431B-B80B-E70E90A9AAC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047276-C811-47EA-A85F-EF9DFB774E88}">
      <dgm:prSet phldrT="[Текст]" custT="1"/>
      <dgm:spPr/>
      <dgm:t>
        <a:bodyPr/>
        <a:lstStyle/>
        <a:p>
          <a:r>
            <a:rPr lang="ru-RU" sz="1800" dirty="0" smtClean="0"/>
            <a:t>программа направлена</a:t>
          </a:r>
          <a:endParaRPr lang="ru-RU" sz="1800" dirty="0"/>
        </a:p>
      </dgm:t>
    </dgm:pt>
    <dgm:pt modelId="{DF85B971-8E76-4849-9E7E-4ECB9EFA8625}" type="parTrans" cxnId="{C05BDFE5-572A-4486-ACD5-D19C30209C8B}">
      <dgm:prSet/>
      <dgm:spPr/>
      <dgm:t>
        <a:bodyPr/>
        <a:lstStyle/>
        <a:p>
          <a:endParaRPr lang="ru-RU"/>
        </a:p>
      </dgm:t>
    </dgm:pt>
    <dgm:pt modelId="{1AC0E039-9001-457F-A6EC-ADCA546D04DC}" type="sibTrans" cxnId="{C05BDFE5-572A-4486-ACD5-D19C30209C8B}">
      <dgm:prSet/>
      <dgm:spPr/>
      <dgm:t>
        <a:bodyPr/>
        <a:lstStyle/>
        <a:p>
          <a:endParaRPr lang="ru-RU"/>
        </a:p>
      </dgm:t>
    </dgm:pt>
    <dgm:pt modelId="{F2579B4C-32AA-44C2-A1B7-4F505674FB9E}">
      <dgm:prSet phldrT="[Текст]" custT="1"/>
      <dgm:spPr/>
      <dgm:t>
        <a:bodyPr/>
        <a:lstStyle/>
        <a:p>
          <a:r>
            <a:rPr lang="ru-RU" sz="1800" dirty="0" smtClean="0"/>
            <a:t>на создание условий развития ребенка, открывающих возможности</a:t>
          </a:r>
        </a:p>
        <a:p>
          <a:r>
            <a:rPr lang="ru-RU" sz="1800" dirty="0" smtClean="0"/>
            <a:t> -для позитивной социализации </a:t>
          </a:r>
        </a:p>
        <a:p>
          <a:r>
            <a:rPr lang="ru-RU" sz="1800" dirty="0" smtClean="0"/>
            <a:t>-для личностного развития</a:t>
          </a:r>
        </a:p>
        <a:p>
          <a:r>
            <a:rPr lang="ru-RU" sz="1800" dirty="0" smtClean="0"/>
            <a:t>-для развития инициативы и творческих способностей</a:t>
          </a:r>
          <a:endParaRPr lang="ru-RU" sz="1800" dirty="0"/>
        </a:p>
      </dgm:t>
    </dgm:pt>
    <dgm:pt modelId="{EA1B237F-200F-44F8-A5DC-56CB856A18A2}" type="parTrans" cxnId="{C1AA245B-2147-4147-8423-DC9CF48FAC12}">
      <dgm:prSet/>
      <dgm:spPr/>
      <dgm:t>
        <a:bodyPr/>
        <a:lstStyle/>
        <a:p>
          <a:endParaRPr lang="ru-RU"/>
        </a:p>
      </dgm:t>
    </dgm:pt>
    <dgm:pt modelId="{32FD1D0A-F5B9-4251-ABDE-67C3A86D6174}" type="sibTrans" cxnId="{C1AA245B-2147-4147-8423-DC9CF48FAC12}">
      <dgm:prSet/>
      <dgm:spPr/>
      <dgm:t>
        <a:bodyPr/>
        <a:lstStyle/>
        <a:p>
          <a:endParaRPr lang="ru-RU"/>
        </a:p>
      </dgm:t>
    </dgm:pt>
    <dgm:pt modelId="{DCD7560D-55CF-4A7E-8145-AD957F549779}">
      <dgm:prSet phldrT="[Текст]" custT="1"/>
      <dgm:spPr/>
      <dgm:t>
        <a:bodyPr/>
        <a:lstStyle/>
        <a:p>
          <a:r>
            <a:rPr lang="ru-RU" sz="1800" dirty="0" smtClean="0"/>
            <a:t>на создание развивающей образовательной среды как системы условий социализации и индивидуализации детей</a:t>
          </a:r>
          <a:endParaRPr lang="ru-RU" sz="1800" dirty="0"/>
        </a:p>
      </dgm:t>
    </dgm:pt>
    <dgm:pt modelId="{9F052F9B-A177-40E4-B4DC-AC614EA77441}" type="parTrans" cxnId="{423F3C84-81FB-4273-A605-13B0277DB5C3}">
      <dgm:prSet/>
      <dgm:spPr/>
      <dgm:t>
        <a:bodyPr/>
        <a:lstStyle/>
        <a:p>
          <a:endParaRPr lang="ru-RU"/>
        </a:p>
      </dgm:t>
    </dgm:pt>
    <dgm:pt modelId="{39EAB884-357B-4604-A431-50E7304B30D6}" type="sibTrans" cxnId="{423F3C84-81FB-4273-A605-13B0277DB5C3}">
      <dgm:prSet/>
      <dgm:spPr/>
      <dgm:t>
        <a:bodyPr/>
        <a:lstStyle/>
        <a:p>
          <a:endParaRPr lang="ru-RU"/>
        </a:p>
      </dgm:t>
    </dgm:pt>
    <dgm:pt modelId="{CE84DE2F-8CF9-4A5C-9AA1-4F78DED737B8}" type="pres">
      <dgm:prSet presAssocID="{98AEE16E-80E1-431B-B80B-E70E90A9AA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B19275-3548-4B54-BE24-2857A461EDE3}" type="pres">
      <dgm:prSet presAssocID="{CB047276-C811-47EA-A85F-EF9DFB774E88}" presName="hierRoot1" presStyleCnt="0"/>
      <dgm:spPr/>
    </dgm:pt>
    <dgm:pt modelId="{7D0C306D-CC9D-4B3E-9121-37CC356A1494}" type="pres">
      <dgm:prSet presAssocID="{CB047276-C811-47EA-A85F-EF9DFB774E88}" presName="composite" presStyleCnt="0"/>
      <dgm:spPr/>
    </dgm:pt>
    <dgm:pt modelId="{24342051-055E-4E8B-A724-46A6BE0F7D55}" type="pres">
      <dgm:prSet presAssocID="{CB047276-C811-47EA-A85F-EF9DFB774E88}" presName="background" presStyleLbl="node0" presStyleIdx="0" presStyleCnt="1"/>
      <dgm:spPr/>
    </dgm:pt>
    <dgm:pt modelId="{448890DA-A3B9-4CE3-96FD-31A8C0F3D504}" type="pres">
      <dgm:prSet presAssocID="{CB047276-C811-47EA-A85F-EF9DFB774E88}" presName="text" presStyleLbl="fgAcc0" presStyleIdx="0" presStyleCnt="1" custAng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CDA091-34D2-4DBD-AD59-F7515CAE2139}" type="pres">
      <dgm:prSet presAssocID="{CB047276-C811-47EA-A85F-EF9DFB774E88}" presName="hierChild2" presStyleCnt="0"/>
      <dgm:spPr/>
    </dgm:pt>
    <dgm:pt modelId="{4EA2CEDC-163E-4B7A-910B-124453C7CC9F}" type="pres">
      <dgm:prSet presAssocID="{EA1B237F-200F-44F8-A5DC-56CB856A18A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7679196-7490-419D-841D-B29C67B6EA08}" type="pres">
      <dgm:prSet presAssocID="{F2579B4C-32AA-44C2-A1B7-4F505674FB9E}" presName="hierRoot2" presStyleCnt="0"/>
      <dgm:spPr/>
    </dgm:pt>
    <dgm:pt modelId="{CCCEC41C-165D-4926-8ECD-DA72C1479708}" type="pres">
      <dgm:prSet presAssocID="{F2579B4C-32AA-44C2-A1B7-4F505674FB9E}" presName="composite2" presStyleCnt="0"/>
      <dgm:spPr/>
    </dgm:pt>
    <dgm:pt modelId="{EAD31734-49C7-426B-BC03-CA5457CBD221}" type="pres">
      <dgm:prSet presAssocID="{F2579B4C-32AA-44C2-A1B7-4F505674FB9E}" presName="background2" presStyleLbl="node2" presStyleIdx="0" presStyleCnt="2"/>
      <dgm:spPr/>
    </dgm:pt>
    <dgm:pt modelId="{9590D4CE-0C61-443D-979A-5E65BD14C344}" type="pres">
      <dgm:prSet presAssocID="{F2579B4C-32AA-44C2-A1B7-4F505674FB9E}" presName="text2" presStyleLbl="fgAcc2" presStyleIdx="0" presStyleCnt="2" custScaleX="129388" custScaleY="132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E3CBAF-3497-46CB-AF0C-40CFA5C94879}" type="pres">
      <dgm:prSet presAssocID="{F2579B4C-32AA-44C2-A1B7-4F505674FB9E}" presName="hierChild3" presStyleCnt="0"/>
      <dgm:spPr/>
    </dgm:pt>
    <dgm:pt modelId="{F2B10834-014D-46B3-AF1D-2D65DFA5E518}" type="pres">
      <dgm:prSet presAssocID="{9F052F9B-A177-40E4-B4DC-AC614EA7744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0EC443B-9C7B-444C-8A63-AA1C32DD7385}" type="pres">
      <dgm:prSet presAssocID="{DCD7560D-55CF-4A7E-8145-AD957F549779}" presName="hierRoot2" presStyleCnt="0"/>
      <dgm:spPr/>
    </dgm:pt>
    <dgm:pt modelId="{8802CC06-9914-474A-8520-859432933FE5}" type="pres">
      <dgm:prSet presAssocID="{DCD7560D-55CF-4A7E-8145-AD957F549779}" presName="composite2" presStyleCnt="0"/>
      <dgm:spPr/>
    </dgm:pt>
    <dgm:pt modelId="{CFD02262-D11C-49C9-A4A9-E88009F2972D}" type="pres">
      <dgm:prSet presAssocID="{DCD7560D-55CF-4A7E-8145-AD957F549779}" presName="background2" presStyleLbl="node2" presStyleIdx="1" presStyleCnt="2"/>
      <dgm:spPr/>
    </dgm:pt>
    <dgm:pt modelId="{F708AE7A-FF62-46F8-94BA-C0DBB788055A}" type="pres">
      <dgm:prSet presAssocID="{DCD7560D-55CF-4A7E-8145-AD957F549779}" presName="text2" presStyleLbl="fgAcc2" presStyleIdx="1" presStyleCnt="2" custScaleX="108896" custScaleY="135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94FD76-319D-4B4D-AB5D-CFA67AB3ED89}" type="pres">
      <dgm:prSet presAssocID="{DCD7560D-55CF-4A7E-8145-AD957F549779}" presName="hierChild3" presStyleCnt="0"/>
      <dgm:spPr/>
    </dgm:pt>
  </dgm:ptLst>
  <dgm:cxnLst>
    <dgm:cxn modelId="{C05BDFE5-572A-4486-ACD5-D19C30209C8B}" srcId="{98AEE16E-80E1-431B-B80B-E70E90A9AAC1}" destId="{CB047276-C811-47EA-A85F-EF9DFB774E88}" srcOrd="0" destOrd="0" parTransId="{DF85B971-8E76-4849-9E7E-4ECB9EFA8625}" sibTransId="{1AC0E039-9001-457F-A6EC-ADCA546D04DC}"/>
    <dgm:cxn modelId="{49F1A11A-6961-42FB-A715-2934A46D076F}" type="presOf" srcId="{9F052F9B-A177-40E4-B4DC-AC614EA77441}" destId="{F2B10834-014D-46B3-AF1D-2D65DFA5E518}" srcOrd="0" destOrd="0" presId="urn:microsoft.com/office/officeart/2005/8/layout/hierarchy1"/>
    <dgm:cxn modelId="{5F4E0F93-59E0-41E3-A19E-39FC50CB95F5}" type="presOf" srcId="{F2579B4C-32AA-44C2-A1B7-4F505674FB9E}" destId="{9590D4CE-0C61-443D-979A-5E65BD14C344}" srcOrd="0" destOrd="0" presId="urn:microsoft.com/office/officeart/2005/8/layout/hierarchy1"/>
    <dgm:cxn modelId="{1429684C-D4FE-4328-A545-F32A0ED47CEA}" type="presOf" srcId="{DCD7560D-55CF-4A7E-8145-AD957F549779}" destId="{F708AE7A-FF62-46F8-94BA-C0DBB788055A}" srcOrd="0" destOrd="0" presId="urn:microsoft.com/office/officeart/2005/8/layout/hierarchy1"/>
    <dgm:cxn modelId="{D3D1BF8C-768A-4BEC-98D5-F6613C325FF8}" type="presOf" srcId="{CB047276-C811-47EA-A85F-EF9DFB774E88}" destId="{448890DA-A3B9-4CE3-96FD-31A8C0F3D504}" srcOrd="0" destOrd="0" presId="urn:microsoft.com/office/officeart/2005/8/layout/hierarchy1"/>
    <dgm:cxn modelId="{5B9C9F18-A7D8-4762-8994-1E30B824993C}" type="presOf" srcId="{98AEE16E-80E1-431B-B80B-E70E90A9AAC1}" destId="{CE84DE2F-8CF9-4A5C-9AA1-4F78DED737B8}" srcOrd="0" destOrd="0" presId="urn:microsoft.com/office/officeart/2005/8/layout/hierarchy1"/>
    <dgm:cxn modelId="{423F3C84-81FB-4273-A605-13B0277DB5C3}" srcId="{CB047276-C811-47EA-A85F-EF9DFB774E88}" destId="{DCD7560D-55CF-4A7E-8145-AD957F549779}" srcOrd="1" destOrd="0" parTransId="{9F052F9B-A177-40E4-B4DC-AC614EA77441}" sibTransId="{39EAB884-357B-4604-A431-50E7304B30D6}"/>
    <dgm:cxn modelId="{C1AA245B-2147-4147-8423-DC9CF48FAC12}" srcId="{CB047276-C811-47EA-A85F-EF9DFB774E88}" destId="{F2579B4C-32AA-44C2-A1B7-4F505674FB9E}" srcOrd="0" destOrd="0" parTransId="{EA1B237F-200F-44F8-A5DC-56CB856A18A2}" sibTransId="{32FD1D0A-F5B9-4251-ABDE-67C3A86D6174}"/>
    <dgm:cxn modelId="{37D1B79B-7474-4A2F-8C23-0C83CEA58CC9}" type="presOf" srcId="{EA1B237F-200F-44F8-A5DC-56CB856A18A2}" destId="{4EA2CEDC-163E-4B7A-910B-124453C7CC9F}" srcOrd="0" destOrd="0" presId="urn:microsoft.com/office/officeart/2005/8/layout/hierarchy1"/>
    <dgm:cxn modelId="{C26CD6BF-09A3-41D0-A538-836950F9CFC9}" type="presParOf" srcId="{CE84DE2F-8CF9-4A5C-9AA1-4F78DED737B8}" destId="{39B19275-3548-4B54-BE24-2857A461EDE3}" srcOrd="0" destOrd="0" presId="urn:microsoft.com/office/officeart/2005/8/layout/hierarchy1"/>
    <dgm:cxn modelId="{CE00EBFB-F028-43F4-9EC5-21B8D8ED454B}" type="presParOf" srcId="{39B19275-3548-4B54-BE24-2857A461EDE3}" destId="{7D0C306D-CC9D-4B3E-9121-37CC356A1494}" srcOrd="0" destOrd="0" presId="urn:microsoft.com/office/officeart/2005/8/layout/hierarchy1"/>
    <dgm:cxn modelId="{97AD5854-AE49-4538-9D73-E19BBEFCC4B4}" type="presParOf" srcId="{7D0C306D-CC9D-4B3E-9121-37CC356A1494}" destId="{24342051-055E-4E8B-A724-46A6BE0F7D55}" srcOrd="0" destOrd="0" presId="urn:microsoft.com/office/officeart/2005/8/layout/hierarchy1"/>
    <dgm:cxn modelId="{46B74A2A-3848-415C-84A6-4400B421A5FB}" type="presParOf" srcId="{7D0C306D-CC9D-4B3E-9121-37CC356A1494}" destId="{448890DA-A3B9-4CE3-96FD-31A8C0F3D504}" srcOrd="1" destOrd="0" presId="urn:microsoft.com/office/officeart/2005/8/layout/hierarchy1"/>
    <dgm:cxn modelId="{7100CD25-8F67-4A77-9EC8-1ACB5494A9CC}" type="presParOf" srcId="{39B19275-3548-4B54-BE24-2857A461EDE3}" destId="{5FCDA091-34D2-4DBD-AD59-F7515CAE2139}" srcOrd="1" destOrd="0" presId="urn:microsoft.com/office/officeart/2005/8/layout/hierarchy1"/>
    <dgm:cxn modelId="{D3BDE821-D3B9-45B4-8A4E-8A882C7A9D80}" type="presParOf" srcId="{5FCDA091-34D2-4DBD-AD59-F7515CAE2139}" destId="{4EA2CEDC-163E-4B7A-910B-124453C7CC9F}" srcOrd="0" destOrd="0" presId="urn:microsoft.com/office/officeart/2005/8/layout/hierarchy1"/>
    <dgm:cxn modelId="{F86760CD-0BC8-40C1-93E5-C5132C52DAA1}" type="presParOf" srcId="{5FCDA091-34D2-4DBD-AD59-F7515CAE2139}" destId="{B7679196-7490-419D-841D-B29C67B6EA08}" srcOrd="1" destOrd="0" presId="urn:microsoft.com/office/officeart/2005/8/layout/hierarchy1"/>
    <dgm:cxn modelId="{CE94EC69-AA8B-4198-B615-23546F5EF943}" type="presParOf" srcId="{B7679196-7490-419D-841D-B29C67B6EA08}" destId="{CCCEC41C-165D-4926-8ECD-DA72C1479708}" srcOrd="0" destOrd="0" presId="urn:microsoft.com/office/officeart/2005/8/layout/hierarchy1"/>
    <dgm:cxn modelId="{97F8B80C-437F-48DD-844D-762FB26F7C9D}" type="presParOf" srcId="{CCCEC41C-165D-4926-8ECD-DA72C1479708}" destId="{EAD31734-49C7-426B-BC03-CA5457CBD221}" srcOrd="0" destOrd="0" presId="urn:microsoft.com/office/officeart/2005/8/layout/hierarchy1"/>
    <dgm:cxn modelId="{3FD8B77C-7472-4FE0-A518-74A34657E57C}" type="presParOf" srcId="{CCCEC41C-165D-4926-8ECD-DA72C1479708}" destId="{9590D4CE-0C61-443D-979A-5E65BD14C344}" srcOrd="1" destOrd="0" presId="urn:microsoft.com/office/officeart/2005/8/layout/hierarchy1"/>
    <dgm:cxn modelId="{ECDB73DF-F20D-410A-B253-FFDBA50D1907}" type="presParOf" srcId="{B7679196-7490-419D-841D-B29C67B6EA08}" destId="{2BE3CBAF-3497-46CB-AF0C-40CFA5C94879}" srcOrd="1" destOrd="0" presId="urn:microsoft.com/office/officeart/2005/8/layout/hierarchy1"/>
    <dgm:cxn modelId="{DC9404F5-E13C-4F68-81EF-ECD96B5F02CC}" type="presParOf" srcId="{5FCDA091-34D2-4DBD-AD59-F7515CAE2139}" destId="{F2B10834-014D-46B3-AF1D-2D65DFA5E518}" srcOrd="2" destOrd="0" presId="urn:microsoft.com/office/officeart/2005/8/layout/hierarchy1"/>
    <dgm:cxn modelId="{88322E83-51A3-4199-9433-978E451BE714}" type="presParOf" srcId="{5FCDA091-34D2-4DBD-AD59-F7515CAE2139}" destId="{20EC443B-9C7B-444C-8A63-AA1C32DD7385}" srcOrd="3" destOrd="0" presId="urn:microsoft.com/office/officeart/2005/8/layout/hierarchy1"/>
    <dgm:cxn modelId="{7F13A756-BE49-4C58-9AC8-D1EBD41E8CE9}" type="presParOf" srcId="{20EC443B-9C7B-444C-8A63-AA1C32DD7385}" destId="{8802CC06-9914-474A-8520-859432933FE5}" srcOrd="0" destOrd="0" presId="urn:microsoft.com/office/officeart/2005/8/layout/hierarchy1"/>
    <dgm:cxn modelId="{CA7AA226-4F1F-4490-A0CE-BF91E1DF7087}" type="presParOf" srcId="{8802CC06-9914-474A-8520-859432933FE5}" destId="{CFD02262-D11C-49C9-A4A9-E88009F2972D}" srcOrd="0" destOrd="0" presId="urn:microsoft.com/office/officeart/2005/8/layout/hierarchy1"/>
    <dgm:cxn modelId="{2A774030-0435-4B63-82D1-74A2816461B3}" type="presParOf" srcId="{8802CC06-9914-474A-8520-859432933FE5}" destId="{F708AE7A-FF62-46F8-94BA-C0DBB788055A}" srcOrd="1" destOrd="0" presId="urn:microsoft.com/office/officeart/2005/8/layout/hierarchy1"/>
    <dgm:cxn modelId="{CB3966DC-ECB4-4985-8BCF-71418B2DAA08}" type="presParOf" srcId="{20EC443B-9C7B-444C-8A63-AA1C32DD7385}" destId="{DA94FD76-319D-4B4D-AB5D-CFA67AB3ED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E96B71-B817-4B41-A49B-697EEB97314E}">
      <dsp:nvSpPr>
        <dsp:cNvPr id="0" name=""/>
        <dsp:cNvSpPr/>
      </dsp:nvSpPr>
      <dsp:spPr>
        <a:xfrm>
          <a:off x="1922024" y="498340"/>
          <a:ext cx="3715612" cy="129038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13A05-8179-4305-9649-A4A974A6ABC8}">
      <dsp:nvSpPr>
        <dsp:cNvPr id="0" name=""/>
        <dsp:cNvSpPr/>
      </dsp:nvSpPr>
      <dsp:spPr>
        <a:xfrm flipV="1">
          <a:off x="3696125" y="3861977"/>
          <a:ext cx="178932" cy="5299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0E28A-237D-4298-9ADA-5D202BBA2B42}">
      <dsp:nvSpPr>
        <dsp:cNvPr id="0" name=""/>
        <dsp:cNvSpPr/>
      </dsp:nvSpPr>
      <dsp:spPr>
        <a:xfrm>
          <a:off x="2057399" y="402673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2057399" y="4026732"/>
        <a:ext cx="3456384" cy="864096"/>
      </dsp:txXfrm>
    </dsp:sp>
    <dsp:sp modelId="{11577721-16DC-4247-B83A-162497443BF6}">
      <dsp:nvSpPr>
        <dsp:cNvPr id="0" name=""/>
        <dsp:cNvSpPr/>
      </dsp:nvSpPr>
      <dsp:spPr>
        <a:xfrm>
          <a:off x="2629865" y="1386101"/>
          <a:ext cx="2582203" cy="2300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Конвенция ООН о правах ребенка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2629865" y="1386101"/>
        <a:ext cx="2582203" cy="2300707"/>
      </dsp:txXfrm>
    </dsp:sp>
    <dsp:sp modelId="{06FE3180-BF66-4BED-9B88-986F9FA512C4}">
      <dsp:nvSpPr>
        <dsp:cNvPr id="0" name=""/>
        <dsp:cNvSpPr/>
      </dsp:nvSpPr>
      <dsp:spPr>
        <a:xfrm>
          <a:off x="1018459" y="144022"/>
          <a:ext cx="2265439" cy="2028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err="1" smtClean="0">
              <a:solidFill>
                <a:schemeClr val="tx1"/>
              </a:solidFill>
            </a:rPr>
            <a:t>Конституциия</a:t>
          </a:r>
          <a:r>
            <a:rPr lang="ru-RU" sz="2400" u="none" kern="1200" dirty="0" smtClean="0">
              <a:solidFill>
                <a:schemeClr val="tx1"/>
              </a:solidFill>
            </a:rPr>
            <a:t> РФ 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1018459" y="144022"/>
        <a:ext cx="2265439" cy="2028582"/>
      </dsp:txXfrm>
    </dsp:sp>
    <dsp:sp modelId="{EFF20B94-7AF3-403C-8EFC-5D1D35E39746}">
      <dsp:nvSpPr>
        <dsp:cNvPr id="0" name=""/>
        <dsp:cNvSpPr/>
      </dsp:nvSpPr>
      <dsp:spPr>
        <a:xfrm>
          <a:off x="4330822" y="266815"/>
          <a:ext cx="2107594" cy="1821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Закон об образовании РФ 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4330822" y="266815"/>
        <a:ext cx="2107594" cy="1821419"/>
      </dsp:txXfrm>
    </dsp:sp>
    <dsp:sp modelId="{5C596E81-A0C4-4C73-9A9F-1F1F4888D6E6}">
      <dsp:nvSpPr>
        <dsp:cNvPr id="0" name=""/>
        <dsp:cNvSpPr/>
      </dsp:nvSpPr>
      <dsp:spPr>
        <a:xfrm>
          <a:off x="-23518" y="-216022"/>
          <a:ext cx="7618221" cy="44704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DCF40C-8E98-4EAD-BD67-2FEB6124FF67}">
      <dsp:nvSpPr>
        <dsp:cNvPr id="0" name=""/>
        <dsp:cNvSpPr/>
      </dsp:nvSpPr>
      <dsp:spPr>
        <a:xfrm>
          <a:off x="3180252" y="-122956"/>
          <a:ext cx="1872216" cy="1301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социально-коммуникативное развитие</a:t>
          </a:r>
          <a:endParaRPr lang="ru-RU" sz="2000" kern="1200" dirty="0"/>
        </a:p>
      </dsp:txBody>
      <dsp:txXfrm>
        <a:off x="3180252" y="-122956"/>
        <a:ext cx="1872216" cy="1301081"/>
      </dsp:txXfrm>
    </dsp:sp>
    <dsp:sp modelId="{3B530FC8-89C6-447C-9A88-F5EDFC2A2F52}">
      <dsp:nvSpPr>
        <dsp:cNvPr id="0" name=""/>
        <dsp:cNvSpPr/>
      </dsp:nvSpPr>
      <dsp:spPr>
        <a:xfrm>
          <a:off x="1838236" y="527583"/>
          <a:ext cx="4556248" cy="4556248"/>
        </a:xfrm>
        <a:custGeom>
          <a:avLst/>
          <a:gdLst/>
          <a:ahLst/>
          <a:cxnLst/>
          <a:rect l="0" t="0" r="0" b="0"/>
          <a:pathLst>
            <a:path>
              <a:moveTo>
                <a:pt x="3223428" y="205384"/>
              </a:moveTo>
              <a:arcTo wR="2278124" hR="2278124" stAng="17670965" swAng="15059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8D20C-4D25-44B7-85A7-99E7D97BFF1A}">
      <dsp:nvSpPr>
        <dsp:cNvPr id="0" name=""/>
        <dsp:cNvSpPr/>
      </dsp:nvSpPr>
      <dsp:spPr>
        <a:xfrm>
          <a:off x="5281260" y="1337388"/>
          <a:ext cx="2003452" cy="1528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познавательное развитие</a:t>
          </a:r>
          <a:endParaRPr lang="ru-RU" sz="2000" kern="1200" dirty="0"/>
        </a:p>
      </dsp:txBody>
      <dsp:txXfrm>
        <a:off x="5281260" y="1337388"/>
        <a:ext cx="2003452" cy="1528680"/>
      </dsp:txXfrm>
    </dsp:sp>
    <dsp:sp modelId="{BC3A571C-997E-4353-83A1-9E452C056BFF}">
      <dsp:nvSpPr>
        <dsp:cNvPr id="0" name=""/>
        <dsp:cNvSpPr/>
      </dsp:nvSpPr>
      <dsp:spPr>
        <a:xfrm>
          <a:off x="1838236" y="527583"/>
          <a:ext cx="4556248" cy="4556248"/>
        </a:xfrm>
        <a:custGeom>
          <a:avLst/>
          <a:gdLst/>
          <a:ahLst/>
          <a:cxnLst/>
          <a:rect l="0" t="0" r="0" b="0"/>
          <a:pathLst>
            <a:path>
              <a:moveTo>
                <a:pt x="4555124" y="2349705"/>
              </a:moveTo>
              <a:arcTo wR="2278124" hR="2278124" stAng="108035" swAng="16775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D69C2-67BF-4F49-80FA-E8A1EA39A989}">
      <dsp:nvSpPr>
        <dsp:cNvPr id="0" name=""/>
        <dsp:cNvSpPr/>
      </dsp:nvSpPr>
      <dsp:spPr>
        <a:xfrm>
          <a:off x="4427837" y="3946191"/>
          <a:ext cx="2055142" cy="1405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-речевое развитие</a:t>
          </a:r>
          <a:endParaRPr lang="ru-RU" sz="2000" kern="1200" dirty="0"/>
        </a:p>
      </dsp:txBody>
      <dsp:txXfrm>
        <a:off x="4427837" y="3946191"/>
        <a:ext cx="2055142" cy="1405115"/>
      </dsp:txXfrm>
    </dsp:sp>
    <dsp:sp modelId="{ECF9E667-85DE-412E-8A55-D85012B2CC5B}">
      <dsp:nvSpPr>
        <dsp:cNvPr id="0" name=""/>
        <dsp:cNvSpPr/>
      </dsp:nvSpPr>
      <dsp:spPr>
        <a:xfrm>
          <a:off x="1838236" y="527583"/>
          <a:ext cx="4556248" cy="4556248"/>
        </a:xfrm>
        <a:custGeom>
          <a:avLst/>
          <a:gdLst/>
          <a:ahLst/>
          <a:cxnLst/>
          <a:rect l="0" t="0" r="0" b="0"/>
          <a:pathLst>
            <a:path>
              <a:moveTo>
                <a:pt x="2584278" y="4535583"/>
              </a:moveTo>
              <a:arcTo wR="2278124" hR="2278124" stAng="4936604" swAng="7963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68F4-6EE5-4220-9DEF-316EB210FA4E}">
      <dsp:nvSpPr>
        <dsp:cNvPr id="0" name=""/>
        <dsp:cNvSpPr/>
      </dsp:nvSpPr>
      <dsp:spPr>
        <a:xfrm>
          <a:off x="1663935" y="3830669"/>
          <a:ext cx="2226755" cy="1636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-художественно-эстетическое развитие;</a:t>
          </a:r>
          <a:endParaRPr lang="ru-RU" sz="2000" kern="1200" dirty="0"/>
        </a:p>
      </dsp:txBody>
      <dsp:txXfrm>
        <a:off x="1663935" y="3830669"/>
        <a:ext cx="2226755" cy="1636159"/>
      </dsp:txXfrm>
    </dsp:sp>
    <dsp:sp modelId="{E832F174-D93D-416C-BCC4-17539B2A5306}">
      <dsp:nvSpPr>
        <dsp:cNvPr id="0" name=""/>
        <dsp:cNvSpPr/>
      </dsp:nvSpPr>
      <dsp:spPr>
        <a:xfrm>
          <a:off x="1838236" y="527583"/>
          <a:ext cx="4556248" cy="4556248"/>
        </a:xfrm>
        <a:custGeom>
          <a:avLst/>
          <a:gdLst/>
          <a:ahLst/>
          <a:cxnLst/>
          <a:rect l="0" t="0" r="0" b="0"/>
          <a:pathLst>
            <a:path>
              <a:moveTo>
                <a:pt x="239202" y="3294317"/>
              </a:moveTo>
              <a:arcTo wR="2278124" hR="2278124" stAng="9210507" swAng="14620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484DB-813A-4616-B447-EE20707D5BF9}">
      <dsp:nvSpPr>
        <dsp:cNvPr id="0" name=""/>
        <dsp:cNvSpPr/>
      </dsp:nvSpPr>
      <dsp:spPr>
        <a:xfrm>
          <a:off x="944887" y="1323137"/>
          <a:ext cx="2009696" cy="1557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физическое развитие</a:t>
          </a:r>
          <a:endParaRPr lang="ru-RU" sz="2000" kern="1200" dirty="0"/>
        </a:p>
      </dsp:txBody>
      <dsp:txXfrm>
        <a:off x="944887" y="1323137"/>
        <a:ext cx="2009696" cy="1557183"/>
      </dsp:txXfrm>
    </dsp:sp>
    <dsp:sp modelId="{6C57A952-2537-4D71-9288-BA1134568AC2}">
      <dsp:nvSpPr>
        <dsp:cNvPr id="0" name=""/>
        <dsp:cNvSpPr/>
      </dsp:nvSpPr>
      <dsp:spPr>
        <a:xfrm>
          <a:off x="1838236" y="527583"/>
          <a:ext cx="4556248" cy="4556248"/>
        </a:xfrm>
        <a:custGeom>
          <a:avLst/>
          <a:gdLst/>
          <a:ahLst/>
          <a:cxnLst/>
          <a:rect l="0" t="0" r="0" b="0"/>
          <a:pathLst>
            <a:path>
              <a:moveTo>
                <a:pt x="554901" y="788039"/>
              </a:moveTo>
              <a:arcTo wR="2278124" hR="2278124" stAng="13251014" swAng="14782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50C3A-C986-4B59-B2EE-573C570E7559}">
      <dsp:nvSpPr>
        <dsp:cNvPr id="0" name=""/>
        <dsp:cNvSpPr/>
      </dsp:nvSpPr>
      <dsp:spPr>
        <a:xfrm>
          <a:off x="1085292" y="0"/>
          <a:ext cx="5760639" cy="576063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CFDCF-80B8-403F-A0A8-B53B8A9122CF}">
      <dsp:nvSpPr>
        <dsp:cNvPr id="0" name=""/>
        <dsp:cNvSpPr/>
      </dsp:nvSpPr>
      <dsp:spPr>
        <a:xfrm>
          <a:off x="1632553" y="547260"/>
          <a:ext cx="2246649" cy="2246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предметно-пространственная развивающая образовательная среда</a:t>
          </a:r>
          <a:endParaRPr lang="ru-RU" sz="2000" kern="1200" dirty="0"/>
        </a:p>
      </dsp:txBody>
      <dsp:txXfrm>
        <a:off x="1632553" y="547260"/>
        <a:ext cx="2246649" cy="2246649"/>
      </dsp:txXfrm>
    </dsp:sp>
    <dsp:sp modelId="{4ACE0E8F-2E29-41F1-A746-B57D8C1A7975}">
      <dsp:nvSpPr>
        <dsp:cNvPr id="0" name=""/>
        <dsp:cNvSpPr/>
      </dsp:nvSpPr>
      <dsp:spPr>
        <a:xfrm>
          <a:off x="4052021" y="547260"/>
          <a:ext cx="2246649" cy="2246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характер взаимодействия со взрослыми</a:t>
          </a:r>
        </a:p>
      </dsp:txBody>
      <dsp:txXfrm>
        <a:off x="4052021" y="547260"/>
        <a:ext cx="2246649" cy="2246649"/>
      </dsp:txXfrm>
    </dsp:sp>
    <dsp:sp modelId="{C615E63E-6B12-4A41-BE9B-79D625B1871D}">
      <dsp:nvSpPr>
        <dsp:cNvPr id="0" name=""/>
        <dsp:cNvSpPr/>
      </dsp:nvSpPr>
      <dsp:spPr>
        <a:xfrm>
          <a:off x="1632553" y="2966729"/>
          <a:ext cx="2246649" cy="2246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система отношений ребенка к миру, к другим людям, у самому себе</a:t>
          </a:r>
        </a:p>
      </dsp:txBody>
      <dsp:txXfrm>
        <a:off x="1632553" y="2966729"/>
        <a:ext cx="2246649" cy="2246649"/>
      </dsp:txXfrm>
    </dsp:sp>
    <dsp:sp modelId="{CE64DD2C-AC06-4DBC-AE75-C2BFEBF65B58}">
      <dsp:nvSpPr>
        <dsp:cNvPr id="0" name=""/>
        <dsp:cNvSpPr/>
      </dsp:nvSpPr>
      <dsp:spPr>
        <a:xfrm>
          <a:off x="4052021" y="2966729"/>
          <a:ext cx="2246649" cy="2246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характер взаимодействия с другими людьми</a:t>
          </a:r>
        </a:p>
      </dsp:txBody>
      <dsp:txXfrm>
        <a:off x="4052021" y="2966729"/>
        <a:ext cx="2246649" cy="224664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C8A795-3BE7-4699-95FC-58B88FDDE3AA}">
      <dsp:nvSpPr>
        <dsp:cNvPr id="0" name=""/>
        <dsp:cNvSpPr/>
      </dsp:nvSpPr>
      <dsp:spPr>
        <a:xfrm>
          <a:off x="449579" y="434023"/>
          <a:ext cx="3776472" cy="3776472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часть, формируемую участниками образовательных отношений не более 40%</a:t>
          </a:r>
          <a:endParaRPr lang="ru-RU" sz="1800" kern="1200" dirty="0"/>
        </a:p>
      </dsp:txBody>
      <dsp:txXfrm>
        <a:off x="2513152" y="1423100"/>
        <a:ext cx="1348740" cy="1798320"/>
      </dsp:txXfrm>
    </dsp:sp>
    <dsp:sp modelId="{B56C3286-94C9-41C2-AE96-332C45D5B23B}">
      <dsp:nvSpPr>
        <dsp:cNvPr id="0" name=""/>
        <dsp:cNvSpPr/>
      </dsp:nvSpPr>
      <dsp:spPr>
        <a:xfrm>
          <a:off x="269747" y="434023"/>
          <a:ext cx="3776472" cy="37764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обязательную часть не менее 60%</a:t>
          </a:r>
          <a:endParaRPr lang="ru-RU" sz="1800" kern="1200" dirty="0"/>
        </a:p>
      </dsp:txBody>
      <dsp:txXfrm>
        <a:off x="633907" y="1423100"/>
        <a:ext cx="1348740" cy="1798320"/>
      </dsp:txXfrm>
    </dsp:sp>
    <dsp:sp modelId="{6EFB4E2C-BCCA-464F-B2D3-18AF6003A98F}">
      <dsp:nvSpPr>
        <dsp:cNvPr id="0" name=""/>
        <dsp:cNvSpPr/>
      </dsp:nvSpPr>
      <dsp:spPr>
        <a:xfrm>
          <a:off x="215798" y="200242"/>
          <a:ext cx="4244035" cy="4244035"/>
        </a:xfrm>
        <a:prstGeom prst="leftCircularArrow">
          <a:avLst>
            <a:gd name="adj1" fmla="val 5085"/>
            <a:gd name="adj2" fmla="val 327528"/>
            <a:gd name="adj3" fmla="val 16527528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5E30C-3935-4950-9D85-EC8489F7A1CC}">
      <dsp:nvSpPr>
        <dsp:cNvPr id="0" name=""/>
        <dsp:cNvSpPr/>
      </dsp:nvSpPr>
      <dsp:spPr>
        <a:xfrm>
          <a:off x="35966" y="200242"/>
          <a:ext cx="4244035" cy="4244035"/>
        </a:xfrm>
        <a:prstGeom prst="leftCircularArrow">
          <a:avLst>
            <a:gd name="adj1" fmla="val 5085"/>
            <a:gd name="adj2" fmla="val 327528"/>
            <a:gd name="adj3" fmla="val 5727528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83F441-F45C-4E58-A875-058C414A1219}">
      <dsp:nvSpPr>
        <dsp:cNvPr id="0" name=""/>
        <dsp:cNvSpPr/>
      </dsp:nvSpPr>
      <dsp:spPr>
        <a:xfrm>
          <a:off x="721" y="788542"/>
          <a:ext cx="2239563" cy="1382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Обязательная часть Программы</a:t>
          </a:r>
          <a:endParaRPr lang="ru-RU" sz="1800" kern="1200" dirty="0"/>
        </a:p>
      </dsp:txBody>
      <dsp:txXfrm>
        <a:off x="721" y="788542"/>
        <a:ext cx="2239563" cy="1382275"/>
      </dsp:txXfrm>
    </dsp:sp>
    <dsp:sp modelId="{5E564E47-7ED3-4134-8B7C-9648C16391DB}">
      <dsp:nvSpPr>
        <dsp:cNvPr id="0" name=""/>
        <dsp:cNvSpPr/>
      </dsp:nvSpPr>
      <dsp:spPr>
        <a:xfrm>
          <a:off x="131559" y="2093353"/>
          <a:ext cx="1977888" cy="237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Задачи, содержание образовательной области (нескольких областей) в обязательной части Программы</a:t>
          </a:r>
          <a:endParaRPr lang="ru-RU" sz="1800" kern="1200" dirty="0"/>
        </a:p>
      </dsp:txBody>
      <dsp:txXfrm>
        <a:off x="131559" y="2093353"/>
        <a:ext cx="1977888" cy="2374687"/>
      </dsp:txXfrm>
    </dsp:sp>
    <dsp:sp modelId="{B93140C1-1B80-45AC-8FED-14A4F5E9C94D}">
      <dsp:nvSpPr>
        <dsp:cNvPr id="0" name=""/>
        <dsp:cNvSpPr/>
      </dsp:nvSpPr>
      <dsp:spPr>
        <a:xfrm>
          <a:off x="2517189" y="847713"/>
          <a:ext cx="1977888" cy="1899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Часть Программы, формируемая участниками образовательных отношений</a:t>
          </a:r>
          <a:endParaRPr lang="ru-RU" sz="1800" kern="1200" dirty="0"/>
        </a:p>
      </dsp:txBody>
      <dsp:txXfrm>
        <a:off x="2517189" y="847713"/>
        <a:ext cx="1977888" cy="1899271"/>
      </dsp:txXfrm>
    </dsp:sp>
    <dsp:sp modelId="{2F091D9E-AC03-457B-BA08-FD99FB88295D}">
      <dsp:nvSpPr>
        <dsp:cNvPr id="0" name=""/>
        <dsp:cNvSpPr/>
      </dsp:nvSpPr>
      <dsp:spPr>
        <a:xfrm>
          <a:off x="2517189" y="2787863"/>
          <a:ext cx="1977888" cy="1621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Определение задач и содержания образовательной области (областей)  в части, формируемой ДОО</a:t>
          </a:r>
          <a:endParaRPr lang="ru-RU" sz="1800" kern="1200" dirty="0"/>
        </a:p>
      </dsp:txBody>
      <dsp:txXfrm>
        <a:off x="2517189" y="2787863"/>
        <a:ext cx="1977888" cy="162100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6DE7C0-8511-4720-BD9E-34F97FD6F4B1}">
      <dsp:nvSpPr>
        <dsp:cNvPr id="0" name=""/>
        <dsp:cNvSpPr/>
      </dsp:nvSpPr>
      <dsp:spPr>
        <a:xfrm>
          <a:off x="2310185" y="365080"/>
          <a:ext cx="4717964" cy="471796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r>
            <a:rPr lang="ru-RU" sz="2800" b="1" kern="1200" dirty="0" smtClean="0"/>
            <a:t>целевой</a:t>
          </a:r>
          <a:endParaRPr lang="ru-RU" sz="2800" kern="1200" dirty="0"/>
        </a:p>
      </dsp:txBody>
      <dsp:txXfrm>
        <a:off x="4796664" y="1364839"/>
        <a:ext cx="1684987" cy="1404156"/>
      </dsp:txXfrm>
    </dsp:sp>
    <dsp:sp modelId="{997E0609-AB81-4B73-A1A9-C2AD8EBA5996}">
      <dsp:nvSpPr>
        <dsp:cNvPr id="0" name=""/>
        <dsp:cNvSpPr/>
      </dsp:nvSpPr>
      <dsp:spPr>
        <a:xfrm>
          <a:off x="2213017" y="533579"/>
          <a:ext cx="4717964" cy="471796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содержательный</a:t>
          </a:r>
          <a:endParaRPr lang="ru-RU" sz="2800" kern="1200" dirty="0"/>
        </a:p>
      </dsp:txBody>
      <dsp:txXfrm>
        <a:off x="3336342" y="3594639"/>
        <a:ext cx="2527480" cy="1235657"/>
      </dsp:txXfrm>
    </dsp:sp>
    <dsp:sp modelId="{372AB41A-7775-4D09-89C2-559F59991237}">
      <dsp:nvSpPr>
        <dsp:cNvPr id="0" name=""/>
        <dsp:cNvSpPr/>
      </dsp:nvSpPr>
      <dsp:spPr>
        <a:xfrm>
          <a:off x="2115850" y="365080"/>
          <a:ext cx="4717964" cy="471796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организационный</a:t>
          </a:r>
          <a:endParaRPr lang="ru-RU" sz="2800" kern="1200" dirty="0"/>
        </a:p>
      </dsp:txBody>
      <dsp:txXfrm>
        <a:off x="2662347" y="1364839"/>
        <a:ext cx="1684987" cy="1404156"/>
      </dsp:txXfrm>
    </dsp:sp>
    <dsp:sp modelId="{AEE1E75B-23AA-44C8-B2DD-120B7659FEC4}">
      <dsp:nvSpPr>
        <dsp:cNvPr id="0" name=""/>
        <dsp:cNvSpPr/>
      </dsp:nvSpPr>
      <dsp:spPr>
        <a:xfrm>
          <a:off x="2018510" y="73016"/>
          <a:ext cx="5302093" cy="530209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01791-0C0D-49B6-8DAA-B9500BCD62AD}">
      <dsp:nvSpPr>
        <dsp:cNvPr id="0" name=""/>
        <dsp:cNvSpPr/>
      </dsp:nvSpPr>
      <dsp:spPr>
        <a:xfrm>
          <a:off x="1920953" y="241216"/>
          <a:ext cx="5302093" cy="530209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3AC7-1C0C-4072-933F-A8669B7063E0}">
      <dsp:nvSpPr>
        <dsp:cNvPr id="0" name=""/>
        <dsp:cNvSpPr/>
      </dsp:nvSpPr>
      <dsp:spPr>
        <a:xfrm>
          <a:off x="1823396" y="73016"/>
          <a:ext cx="5302093" cy="530209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4257D7-D820-4869-AAB2-B3A59A578443}">
      <dsp:nvSpPr>
        <dsp:cNvPr id="0" name=""/>
        <dsp:cNvSpPr/>
      </dsp:nvSpPr>
      <dsp:spPr>
        <a:xfrm>
          <a:off x="6837387" y="3606483"/>
          <a:ext cx="91440" cy="639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94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2E4F6-B22D-410E-97B4-1C8450449EFD}">
      <dsp:nvSpPr>
        <dsp:cNvPr id="0" name=""/>
        <dsp:cNvSpPr/>
      </dsp:nvSpPr>
      <dsp:spPr>
        <a:xfrm>
          <a:off x="4753889" y="1568833"/>
          <a:ext cx="2129217" cy="641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684"/>
              </a:lnTo>
              <a:lnTo>
                <a:pt x="2129217" y="437684"/>
              </a:lnTo>
              <a:lnTo>
                <a:pt x="2129217" y="6413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55E9E-4914-4D1C-B829-67248D54BDBE}">
      <dsp:nvSpPr>
        <dsp:cNvPr id="0" name=""/>
        <dsp:cNvSpPr/>
      </dsp:nvSpPr>
      <dsp:spPr>
        <a:xfrm>
          <a:off x="2648902" y="3606483"/>
          <a:ext cx="1546725" cy="639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799"/>
              </a:lnTo>
              <a:lnTo>
                <a:pt x="1546725" y="435799"/>
              </a:lnTo>
              <a:lnTo>
                <a:pt x="1546725" y="6394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7D312-8A8D-496C-8713-F8274D21B02D}">
      <dsp:nvSpPr>
        <dsp:cNvPr id="0" name=""/>
        <dsp:cNvSpPr/>
      </dsp:nvSpPr>
      <dsp:spPr>
        <a:xfrm>
          <a:off x="1305163" y="3606483"/>
          <a:ext cx="1343739" cy="639497"/>
        </a:xfrm>
        <a:custGeom>
          <a:avLst/>
          <a:gdLst/>
          <a:ahLst/>
          <a:cxnLst/>
          <a:rect l="0" t="0" r="0" b="0"/>
          <a:pathLst>
            <a:path>
              <a:moveTo>
                <a:pt x="1343739" y="0"/>
              </a:moveTo>
              <a:lnTo>
                <a:pt x="1343739" y="435799"/>
              </a:lnTo>
              <a:lnTo>
                <a:pt x="0" y="435799"/>
              </a:lnTo>
              <a:lnTo>
                <a:pt x="0" y="6394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83AA2-E838-43E0-8233-84532141C11F}">
      <dsp:nvSpPr>
        <dsp:cNvPr id="0" name=""/>
        <dsp:cNvSpPr/>
      </dsp:nvSpPr>
      <dsp:spPr>
        <a:xfrm>
          <a:off x="2648902" y="1568833"/>
          <a:ext cx="2104986" cy="641382"/>
        </a:xfrm>
        <a:custGeom>
          <a:avLst/>
          <a:gdLst/>
          <a:ahLst/>
          <a:cxnLst/>
          <a:rect l="0" t="0" r="0" b="0"/>
          <a:pathLst>
            <a:path>
              <a:moveTo>
                <a:pt x="2104986" y="0"/>
              </a:moveTo>
              <a:lnTo>
                <a:pt x="2104986" y="437684"/>
              </a:lnTo>
              <a:lnTo>
                <a:pt x="0" y="437684"/>
              </a:lnTo>
              <a:lnTo>
                <a:pt x="0" y="6413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FE69E-558C-4959-B737-5DD1B72F899C}">
      <dsp:nvSpPr>
        <dsp:cNvPr id="0" name=""/>
        <dsp:cNvSpPr/>
      </dsp:nvSpPr>
      <dsp:spPr>
        <a:xfrm>
          <a:off x="3654466" y="172566"/>
          <a:ext cx="2198846" cy="1396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E388E-54DF-48FD-8A84-1F16542100DD}">
      <dsp:nvSpPr>
        <dsp:cNvPr id="0" name=""/>
        <dsp:cNvSpPr/>
      </dsp:nvSpPr>
      <dsp:spPr>
        <a:xfrm>
          <a:off x="3898782" y="404666"/>
          <a:ext cx="2198846" cy="13962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Целевой раздел</a:t>
          </a:r>
          <a:endParaRPr lang="ru-RU" sz="3200" kern="1200" dirty="0">
            <a:solidFill>
              <a:schemeClr val="bg1"/>
            </a:solidFill>
          </a:endParaRPr>
        </a:p>
      </dsp:txBody>
      <dsp:txXfrm>
        <a:off x="3898782" y="404666"/>
        <a:ext cx="2198846" cy="1396267"/>
      </dsp:txXfrm>
    </dsp:sp>
    <dsp:sp modelId="{6E7081C1-3658-4A0F-8E12-2F35D584D14C}">
      <dsp:nvSpPr>
        <dsp:cNvPr id="0" name=""/>
        <dsp:cNvSpPr/>
      </dsp:nvSpPr>
      <dsp:spPr>
        <a:xfrm>
          <a:off x="1549479" y="2210216"/>
          <a:ext cx="2198846" cy="1396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FEAE0-F8F4-45B2-8B49-5D549FC6ACCD}">
      <dsp:nvSpPr>
        <dsp:cNvPr id="0" name=""/>
        <dsp:cNvSpPr/>
      </dsp:nvSpPr>
      <dsp:spPr>
        <a:xfrm>
          <a:off x="1793795" y="2442316"/>
          <a:ext cx="2198846" cy="1396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пояснительная записка</a:t>
          </a:r>
          <a:endParaRPr lang="ru-RU" sz="1800" kern="1200" dirty="0"/>
        </a:p>
      </dsp:txBody>
      <dsp:txXfrm>
        <a:off x="1793795" y="2442316"/>
        <a:ext cx="2198846" cy="1396267"/>
      </dsp:txXfrm>
    </dsp:sp>
    <dsp:sp modelId="{253888D5-71C9-4DD1-87ED-DE6CCED52B47}">
      <dsp:nvSpPr>
        <dsp:cNvPr id="0" name=""/>
        <dsp:cNvSpPr/>
      </dsp:nvSpPr>
      <dsp:spPr>
        <a:xfrm>
          <a:off x="2753" y="4245981"/>
          <a:ext cx="2604819" cy="1944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EF178-E7DF-45B9-833C-356F35BD884D}">
      <dsp:nvSpPr>
        <dsp:cNvPr id="0" name=""/>
        <dsp:cNvSpPr/>
      </dsp:nvSpPr>
      <dsp:spPr>
        <a:xfrm>
          <a:off x="247069" y="4478081"/>
          <a:ext cx="2604819" cy="1944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-цели и задачи реализации части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–принципы и подходы к формированию Программы</a:t>
          </a:r>
          <a:endParaRPr lang="ru-RU" sz="1800" kern="1200" dirty="0"/>
        </a:p>
      </dsp:txBody>
      <dsp:txXfrm>
        <a:off x="247069" y="4478081"/>
        <a:ext cx="2604819" cy="1944818"/>
      </dsp:txXfrm>
    </dsp:sp>
    <dsp:sp modelId="{C482B354-980A-44F8-B61A-5E43713295D9}">
      <dsp:nvSpPr>
        <dsp:cNvPr id="0" name=""/>
        <dsp:cNvSpPr/>
      </dsp:nvSpPr>
      <dsp:spPr>
        <a:xfrm>
          <a:off x="3096205" y="4245981"/>
          <a:ext cx="2198846" cy="1396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27841-4D22-47CF-B40A-0044885026B2}">
      <dsp:nvSpPr>
        <dsp:cNvPr id="0" name=""/>
        <dsp:cNvSpPr/>
      </dsp:nvSpPr>
      <dsp:spPr>
        <a:xfrm>
          <a:off x="3340521" y="4478081"/>
          <a:ext cx="2198846" cy="1396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Значимые для разработки и реализации Программы характеристики</a:t>
          </a:r>
          <a:endParaRPr lang="ru-RU" sz="1800" kern="1200" dirty="0"/>
        </a:p>
      </dsp:txBody>
      <dsp:txXfrm>
        <a:off x="3340521" y="4478081"/>
        <a:ext cx="2198846" cy="1396267"/>
      </dsp:txXfrm>
    </dsp:sp>
    <dsp:sp modelId="{6D40055A-B6F7-4CB3-A935-E2B4246C5E09}">
      <dsp:nvSpPr>
        <dsp:cNvPr id="0" name=""/>
        <dsp:cNvSpPr/>
      </dsp:nvSpPr>
      <dsp:spPr>
        <a:xfrm>
          <a:off x="5783683" y="2210216"/>
          <a:ext cx="2198846" cy="1396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5E450-A5CE-4C39-A99E-F70B35036EB9}">
      <dsp:nvSpPr>
        <dsp:cNvPr id="0" name=""/>
        <dsp:cNvSpPr/>
      </dsp:nvSpPr>
      <dsp:spPr>
        <a:xfrm>
          <a:off x="6028000" y="2442316"/>
          <a:ext cx="2198846" cy="1396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Планируемые результаты освоения Программы</a:t>
          </a:r>
          <a:endParaRPr lang="ru-RU" sz="1800" kern="1200" dirty="0"/>
        </a:p>
      </dsp:txBody>
      <dsp:txXfrm>
        <a:off x="6028000" y="2442316"/>
        <a:ext cx="2198846" cy="1396267"/>
      </dsp:txXfrm>
    </dsp:sp>
    <dsp:sp modelId="{F9C94564-2C04-4519-AD09-0E36F71A64AF}">
      <dsp:nvSpPr>
        <dsp:cNvPr id="0" name=""/>
        <dsp:cNvSpPr/>
      </dsp:nvSpPr>
      <dsp:spPr>
        <a:xfrm>
          <a:off x="5783683" y="4245981"/>
          <a:ext cx="2198846" cy="1396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94186-FC00-49A8-A19F-5B291551999E}">
      <dsp:nvSpPr>
        <dsp:cNvPr id="0" name=""/>
        <dsp:cNvSpPr/>
      </dsp:nvSpPr>
      <dsp:spPr>
        <a:xfrm>
          <a:off x="6028000" y="4478081"/>
          <a:ext cx="2198846" cy="1396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Конкретизируют требования Стандарта к целевым ориентирам</a:t>
          </a:r>
          <a:endParaRPr lang="ru-RU" sz="1800" kern="1200" dirty="0"/>
        </a:p>
      </dsp:txBody>
      <dsp:txXfrm>
        <a:off x="6028000" y="4478081"/>
        <a:ext cx="2198846" cy="1396267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7407A9-E74C-4981-B481-CAE346FB236D}">
      <dsp:nvSpPr>
        <dsp:cNvPr id="0" name=""/>
        <dsp:cNvSpPr/>
      </dsp:nvSpPr>
      <dsp:spPr>
        <a:xfrm>
          <a:off x="0" y="43647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09F21-19CC-481B-9882-4EB9D851D913}">
      <dsp:nvSpPr>
        <dsp:cNvPr id="0" name=""/>
        <dsp:cNvSpPr/>
      </dsp:nvSpPr>
      <dsp:spPr>
        <a:xfrm>
          <a:off x="391790" y="82238"/>
          <a:ext cx="783579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поддержка разнообразия детства</a:t>
          </a:r>
          <a:endParaRPr lang="ru-RU" sz="2000" kern="1200" dirty="0"/>
        </a:p>
      </dsp:txBody>
      <dsp:txXfrm>
        <a:off x="391790" y="82238"/>
        <a:ext cx="7835792" cy="708480"/>
      </dsp:txXfrm>
    </dsp:sp>
    <dsp:sp modelId="{1D7F12CA-3D15-4984-A56C-780594612DA9}">
      <dsp:nvSpPr>
        <dsp:cNvPr id="0" name=""/>
        <dsp:cNvSpPr/>
      </dsp:nvSpPr>
      <dsp:spPr>
        <a:xfrm>
          <a:off x="0" y="152511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9EE93-BB96-4479-A5F6-DAB398EED769}">
      <dsp:nvSpPr>
        <dsp:cNvPr id="0" name=""/>
        <dsp:cNvSpPr/>
      </dsp:nvSpPr>
      <dsp:spPr>
        <a:xfrm>
          <a:off x="391790" y="1170878"/>
          <a:ext cx="783579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личностно-развивающий и гуманистический характер взаимодействия взрослых </a:t>
          </a:r>
          <a:endParaRPr lang="ru-RU" sz="2000" kern="1200" dirty="0"/>
        </a:p>
      </dsp:txBody>
      <dsp:txXfrm>
        <a:off x="391790" y="1170878"/>
        <a:ext cx="7835792" cy="708480"/>
      </dsp:txXfrm>
    </dsp:sp>
    <dsp:sp modelId="{66136B03-8F09-4B4C-AD59-33CBCF9C3CC3}">
      <dsp:nvSpPr>
        <dsp:cNvPr id="0" name=""/>
        <dsp:cNvSpPr/>
      </dsp:nvSpPr>
      <dsp:spPr>
        <a:xfrm>
          <a:off x="0" y="261375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95454-1231-406E-A550-BE46DE73F0B9}">
      <dsp:nvSpPr>
        <dsp:cNvPr id="0" name=""/>
        <dsp:cNvSpPr/>
      </dsp:nvSpPr>
      <dsp:spPr>
        <a:xfrm>
          <a:off x="391790" y="2259518"/>
          <a:ext cx="783579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уважение личности ребенка</a:t>
          </a:r>
          <a:endParaRPr lang="ru-RU" sz="2000" kern="1200" dirty="0"/>
        </a:p>
      </dsp:txBody>
      <dsp:txXfrm>
        <a:off x="391790" y="2259518"/>
        <a:ext cx="7835792" cy="708480"/>
      </dsp:txXfrm>
    </dsp:sp>
    <dsp:sp modelId="{FBED665D-EDA7-49FF-A58A-B0460FCC7212}">
      <dsp:nvSpPr>
        <dsp:cNvPr id="0" name=""/>
        <dsp:cNvSpPr/>
      </dsp:nvSpPr>
      <dsp:spPr>
        <a:xfrm>
          <a:off x="0" y="370239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34A92-E34E-4DD0-B763-FDFFBD4190C3}">
      <dsp:nvSpPr>
        <dsp:cNvPr id="0" name=""/>
        <dsp:cNvSpPr/>
      </dsp:nvSpPr>
      <dsp:spPr>
        <a:xfrm>
          <a:off x="391790" y="3348158"/>
          <a:ext cx="783579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 Программы в формах, специфических для детей данной возрастной группы</a:t>
          </a:r>
          <a:endParaRPr lang="ru-RU" sz="2000" kern="1200" dirty="0"/>
        </a:p>
      </dsp:txBody>
      <dsp:txXfrm>
        <a:off x="391790" y="3348158"/>
        <a:ext cx="7835792" cy="70848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61D488-9079-4EEA-A74A-75E407EDC85E}">
      <dsp:nvSpPr>
        <dsp:cNvPr id="0" name=""/>
        <dsp:cNvSpPr/>
      </dsp:nvSpPr>
      <dsp:spPr>
        <a:xfrm>
          <a:off x="2743199" y="0"/>
          <a:ext cx="2743200" cy="1973312"/>
        </a:xfrm>
        <a:prstGeom prst="trapezoid">
          <a:avLst>
            <a:gd name="adj" fmla="val 6950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разработка Программы</a:t>
          </a:r>
          <a:endParaRPr lang="ru-RU" sz="3800" kern="1200" dirty="0"/>
        </a:p>
      </dsp:txBody>
      <dsp:txXfrm>
        <a:off x="2743199" y="0"/>
        <a:ext cx="2743200" cy="1973312"/>
      </dsp:txXfrm>
    </dsp:sp>
    <dsp:sp modelId="{C8EA0285-6D66-4575-A07C-F23EE98D97C9}">
      <dsp:nvSpPr>
        <dsp:cNvPr id="0" name=""/>
        <dsp:cNvSpPr/>
      </dsp:nvSpPr>
      <dsp:spPr>
        <a:xfrm>
          <a:off x="1371599" y="1973312"/>
          <a:ext cx="5486400" cy="1973312"/>
        </a:xfrm>
        <a:prstGeom prst="trapezoid">
          <a:avLst>
            <a:gd name="adj" fmla="val 6950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Разработка вариативных примерных ОП</a:t>
          </a:r>
          <a:endParaRPr lang="ru-RU" sz="3800" kern="1200" dirty="0"/>
        </a:p>
      </dsp:txBody>
      <dsp:txXfrm>
        <a:off x="2331719" y="1973312"/>
        <a:ext cx="3566160" cy="1973312"/>
      </dsp:txXfrm>
    </dsp:sp>
    <dsp:sp modelId="{EAD75A00-4806-436C-AF73-51E28C2D910B}">
      <dsp:nvSpPr>
        <dsp:cNvPr id="0" name=""/>
        <dsp:cNvSpPr/>
      </dsp:nvSpPr>
      <dsp:spPr>
        <a:xfrm>
          <a:off x="0" y="3946624"/>
          <a:ext cx="8229600" cy="1973312"/>
        </a:xfrm>
        <a:prstGeom prst="trapezoid">
          <a:avLst>
            <a:gd name="adj" fmla="val 6950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ФГОС ДО</a:t>
          </a:r>
          <a:endParaRPr lang="ru-RU" sz="3800" kern="1200" dirty="0"/>
        </a:p>
      </dsp:txBody>
      <dsp:txXfrm>
        <a:off x="1440179" y="3946624"/>
        <a:ext cx="5349240" cy="19733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85D059-5BE4-4205-B0A6-D0CDBA5CE501}">
      <dsp:nvSpPr>
        <dsp:cNvPr id="0" name=""/>
        <dsp:cNvSpPr/>
      </dsp:nvSpPr>
      <dsp:spPr>
        <a:xfrm>
          <a:off x="0" y="804776"/>
          <a:ext cx="86868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627C5-8EFC-4C7C-85F5-CFEEB9645970}">
      <dsp:nvSpPr>
        <dsp:cNvPr id="0" name=""/>
        <dsp:cNvSpPr/>
      </dsp:nvSpPr>
      <dsp:spPr>
        <a:xfrm>
          <a:off x="413556" y="36280"/>
          <a:ext cx="8271114" cy="1329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 структуре образовательной программы ДОУ и ее объему</a:t>
          </a:r>
          <a:endParaRPr lang="ru-RU" sz="2400" kern="1200" dirty="0"/>
        </a:p>
      </dsp:txBody>
      <dsp:txXfrm>
        <a:off x="413556" y="36280"/>
        <a:ext cx="8271114" cy="1329375"/>
      </dsp:txXfrm>
    </dsp:sp>
    <dsp:sp modelId="{5DD08DAA-0D76-417E-A8B2-27138C985807}">
      <dsp:nvSpPr>
        <dsp:cNvPr id="0" name=""/>
        <dsp:cNvSpPr/>
      </dsp:nvSpPr>
      <dsp:spPr>
        <a:xfrm>
          <a:off x="0" y="2736071"/>
          <a:ext cx="86868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E8310-8E91-4F1C-AE48-61328FC6DFB1}">
      <dsp:nvSpPr>
        <dsp:cNvPr id="0" name=""/>
        <dsp:cNvSpPr/>
      </dsp:nvSpPr>
      <dsp:spPr>
        <a:xfrm>
          <a:off x="413556" y="1967576"/>
          <a:ext cx="8271114" cy="1329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 условиям реализации основной образовательной программы ДО</a:t>
          </a:r>
          <a:endParaRPr lang="ru-RU" sz="2400" kern="1200" dirty="0"/>
        </a:p>
      </dsp:txBody>
      <dsp:txXfrm>
        <a:off x="413556" y="1967576"/>
        <a:ext cx="8271114" cy="1329375"/>
      </dsp:txXfrm>
    </dsp:sp>
    <dsp:sp modelId="{035B20AD-8E13-4B86-BEB1-2AFFA82F3505}">
      <dsp:nvSpPr>
        <dsp:cNvPr id="0" name=""/>
        <dsp:cNvSpPr/>
      </dsp:nvSpPr>
      <dsp:spPr>
        <a:xfrm>
          <a:off x="0" y="4667367"/>
          <a:ext cx="86868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86ED4-730E-4B81-A484-38133C201556}">
      <dsp:nvSpPr>
        <dsp:cNvPr id="0" name=""/>
        <dsp:cNvSpPr/>
      </dsp:nvSpPr>
      <dsp:spPr>
        <a:xfrm>
          <a:off x="413556" y="3898871"/>
          <a:ext cx="8271114" cy="1329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 результатам освоения основной образовательной программы ДО</a:t>
          </a:r>
          <a:endParaRPr lang="ru-RU" sz="2400" kern="1200" dirty="0"/>
        </a:p>
      </dsp:txBody>
      <dsp:txXfrm>
        <a:off x="413556" y="3898871"/>
        <a:ext cx="8271114" cy="13293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FCF9F0-5977-4122-9906-947F942C80F6}">
      <dsp:nvSpPr>
        <dsp:cNvPr id="0" name=""/>
        <dsp:cNvSpPr/>
      </dsp:nvSpPr>
      <dsp:spPr>
        <a:xfrm>
          <a:off x="1276676" y="-4808"/>
          <a:ext cx="5676246" cy="5676246"/>
        </a:xfrm>
        <a:prstGeom prst="circularArrow">
          <a:avLst>
            <a:gd name="adj1" fmla="val 5274"/>
            <a:gd name="adj2" fmla="val 312630"/>
            <a:gd name="adj3" fmla="val 14228301"/>
            <a:gd name="adj4" fmla="val 17126919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5BB2E-4A9F-4A0B-BFCF-2BC555CC1231}">
      <dsp:nvSpPr>
        <dsp:cNvPr id="0" name=""/>
        <dsp:cNvSpPr/>
      </dsp:nvSpPr>
      <dsp:spPr>
        <a:xfrm>
          <a:off x="3035870" y="2114"/>
          <a:ext cx="2157858" cy="1078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воспитанники</a:t>
          </a:r>
          <a:endParaRPr lang="ru-RU" sz="1800" kern="1200" dirty="0"/>
        </a:p>
      </dsp:txBody>
      <dsp:txXfrm>
        <a:off x="3035870" y="2114"/>
        <a:ext cx="2157858" cy="1078929"/>
      </dsp:txXfrm>
    </dsp:sp>
    <dsp:sp modelId="{A5333E80-42A8-4F60-8923-DB6037A22003}">
      <dsp:nvSpPr>
        <dsp:cNvPr id="0" name=""/>
        <dsp:cNvSpPr/>
      </dsp:nvSpPr>
      <dsp:spPr>
        <a:xfrm>
          <a:off x="5030099" y="1153482"/>
          <a:ext cx="2157858" cy="1078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Родители (законные представители)</a:t>
          </a:r>
          <a:endParaRPr lang="ru-RU" sz="1800" kern="1200" dirty="0"/>
        </a:p>
      </dsp:txBody>
      <dsp:txXfrm>
        <a:off x="5030099" y="1153482"/>
        <a:ext cx="2157858" cy="1078929"/>
      </dsp:txXfrm>
    </dsp:sp>
    <dsp:sp modelId="{59298179-6201-4B10-A259-0C06D4A74517}">
      <dsp:nvSpPr>
        <dsp:cNvPr id="0" name=""/>
        <dsp:cNvSpPr/>
      </dsp:nvSpPr>
      <dsp:spPr>
        <a:xfrm>
          <a:off x="5030099" y="3456219"/>
          <a:ext cx="2157858" cy="1078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Педагогические работники</a:t>
          </a:r>
          <a:endParaRPr lang="ru-RU" sz="1800" kern="1200" dirty="0"/>
        </a:p>
      </dsp:txBody>
      <dsp:txXfrm>
        <a:off x="5030099" y="3456219"/>
        <a:ext cx="2157858" cy="1078929"/>
      </dsp:txXfrm>
    </dsp:sp>
    <dsp:sp modelId="{8F08B06C-C116-462D-8126-FA6AD115B1A7}">
      <dsp:nvSpPr>
        <dsp:cNvPr id="0" name=""/>
        <dsp:cNvSpPr/>
      </dsp:nvSpPr>
      <dsp:spPr>
        <a:xfrm>
          <a:off x="3035870" y="4607587"/>
          <a:ext cx="2157858" cy="1078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Организации, осуществляющие образовательную деятельность</a:t>
          </a:r>
          <a:endParaRPr lang="ru-RU" sz="1800" kern="1200" dirty="0"/>
        </a:p>
      </dsp:txBody>
      <dsp:txXfrm>
        <a:off x="3035870" y="4607587"/>
        <a:ext cx="2157858" cy="1078929"/>
      </dsp:txXfrm>
    </dsp:sp>
    <dsp:sp modelId="{50651F6F-CECE-4D9B-8F79-8BFDA9C6510E}">
      <dsp:nvSpPr>
        <dsp:cNvPr id="0" name=""/>
        <dsp:cNvSpPr/>
      </dsp:nvSpPr>
      <dsp:spPr>
        <a:xfrm>
          <a:off x="1041641" y="3166828"/>
          <a:ext cx="2157858" cy="1657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Федеральные органы исполнительной власти, органы местного самоуправления</a:t>
          </a:r>
          <a:endParaRPr lang="ru-RU" sz="1800" kern="1200" dirty="0"/>
        </a:p>
      </dsp:txBody>
      <dsp:txXfrm>
        <a:off x="1041641" y="3166828"/>
        <a:ext cx="2157858" cy="1657710"/>
      </dsp:txXfrm>
    </dsp:sp>
    <dsp:sp modelId="{74E02997-58D8-4E72-A2EB-5B6DC81A320F}">
      <dsp:nvSpPr>
        <dsp:cNvPr id="0" name=""/>
        <dsp:cNvSpPr/>
      </dsp:nvSpPr>
      <dsp:spPr>
        <a:xfrm>
          <a:off x="1041641" y="1153482"/>
          <a:ext cx="2157858" cy="1078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Работодатели и их объединения</a:t>
          </a:r>
          <a:endParaRPr lang="ru-RU" sz="1800" kern="1200" dirty="0"/>
        </a:p>
      </dsp:txBody>
      <dsp:txXfrm>
        <a:off x="1041641" y="1153482"/>
        <a:ext cx="2157858" cy="107892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614688-746F-45DC-8705-3C561D17361B}">
      <dsp:nvSpPr>
        <dsp:cNvPr id="0" name=""/>
        <dsp:cNvSpPr/>
      </dsp:nvSpPr>
      <dsp:spPr>
        <a:xfrm>
          <a:off x="2571" y="265827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</a:t>
          </a:r>
          <a:endParaRPr lang="ru-RU" sz="2000" kern="1200" dirty="0"/>
        </a:p>
      </dsp:txBody>
      <dsp:txXfrm>
        <a:off x="2571" y="265827"/>
        <a:ext cx="2507456" cy="1002982"/>
      </dsp:txXfrm>
    </dsp:sp>
    <dsp:sp modelId="{B9F0A62C-CFAC-4177-B32F-80D692E9A262}">
      <dsp:nvSpPr>
        <dsp:cNvPr id="0" name=""/>
        <dsp:cNvSpPr/>
      </dsp:nvSpPr>
      <dsp:spPr>
        <a:xfrm>
          <a:off x="2571" y="1268809"/>
          <a:ext cx="250745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Программа разрабатывается  Организацией самостоятельно</a:t>
          </a:r>
        </a:p>
      </dsp:txBody>
      <dsp:txXfrm>
        <a:off x="2571" y="1268809"/>
        <a:ext cx="2507456" cy="2854800"/>
      </dsp:txXfrm>
    </dsp:sp>
    <dsp:sp modelId="{F3D2F2CF-0393-494A-9A24-4C702E3AF57D}">
      <dsp:nvSpPr>
        <dsp:cNvPr id="0" name=""/>
        <dsp:cNvSpPr/>
      </dsp:nvSpPr>
      <dsp:spPr>
        <a:xfrm>
          <a:off x="2861071" y="265827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утверждение</a:t>
          </a:r>
          <a:endParaRPr lang="ru-RU" sz="2000" kern="1200" dirty="0"/>
        </a:p>
      </dsp:txBody>
      <dsp:txXfrm>
        <a:off x="2861071" y="265827"/>
        <a:ext cx="2507456" cy="1002982"/>
      </dsp:txXfrm>
    </dsp:sp>
    <dsp:sp modelId="{2FDE0666-1E9A-40DD-8557-57FE7BC78F1A}">
      <dsp:nvSpPr>
        <dsp:cNvPr id="0" name=""/>
        <dsp:cNvSpPr/>
      </dsp:nvSpPr>
      <dsp:spPr>
        <a:xfrm>
          <a:off x="2861071" y="1268809"/>
          <a:ext cx="250745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Программа утверждается самостоятельно в соответствии со Стандартом и учетом примерных программ</a:t>
          </a:r>
        </a:p>
      </dsp:txBody>
      <dsp:txXfrm>
        <a:off x="2861071" y="1268809"/>
        <a:ext cx="2507456" cy="2854800"/>
      </dsp:txXfrm>
    </dsp:sp>
    <dsp:sp modelId="{CD7BDACE-7A1E-45B9-953C-F43B23DAB006}">
      <dsp:nvSpPr>
        <dsp:cNvPr id="0" name=""/>
        <dsp:cNvSpPr/>
      </dsp:nvSpPr>
      <dsp:spPr>
        <a:xfrm>
          <a:off x="5719571" y="265827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</a:t>
          </a:r>
          <a:endParaRPr lang="ru-RU" sz="2000" kern="1200" dirty="0"/>
        </a:p>
      </dsp:txBody>
      <dsp:txXfrm>
        <a:off x="5719571" y="265827"/>
        <a:ext cx="2507456" cy="1002982"/>
      </dsp:txXfrm>
    </dsp:sp>
    <dsp:sp modelId="{3689796F-BA36-4102-9E41-8FCE7397CEE3}">
      <dsp:nvSpPr>
        <dsp:cNvPr id="0" name=""/>
        <dsp:cNvSpPr/>
      </dsp:nvSpPr>
      <dsp:spPr>
        <a:xfrm>
          <a:off x="5719571" y="1268809"/>
          <a:ext cx="250745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Программа </a:t>
          </a:r>
          <a:r>
            <a:rPr lang="ru-RU" sz="2000" kern="1200" dirty="0"/>
            <a:t>может реализовываться в течение всего времени </a:t>
          </a:r>
          <a:r>
            <a:rPr lang="ru-RU" sz="2000" kern="1200" dirty="0" smtClean="0"/>
            <a:t>пребывания </a:t>
          </a:r>
          <a:r>
            <a:rPr lang="ru-RU" sz="2000" kern="1200" dirty="0"/>
            <a:t>детей в ДОО</a:t>
          </a:r>
        </a:p>
      </dsp:txBody>
      <dsp:txXfrm>
        <a:off x="5719571" y="1268809"/>
        <a:ext cx="2507456" cy="28548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56B39B-73C1-4C99-B573-6489118858F4}">
      <dsp:nvSpPr>
        <dsp:cNvPr id="0" name=""/>
        <dsp:cNvSpPr/>
      </dsp:nvSpPr>
      <dsp:spPr>
        <a:xfrm>
          <a:off x="0" y="524523"/>
          <a:ext cx="8229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12810-7C3A-47B5-9025-4AC1796F69D0}">
      <dsp:nvSpPr>
        <dsp:cNvPr id="0" name=""/>
        <dsp:cNvSpPr/>
      </dsp:nvSpPr>
      <dsp:spPr>
        <a:xfrm>
          <a:off x="393807" y="59902"/>
          <a:ext cx="7835792" cy="579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Ориентация на возраст ребенка</a:t>
          </a:r>
          <a:endParaRPr lang="ru-RU" sz="1800" kern="1200" dirty="0"/>
        </a:p>
      </dsp:txBody>
      <dsp:txXfrm>
        <a:off x="393807" y="59902"/>
        <a:ext cx="7835792" cy="579581"/>
      </dsp:txXfrm>
    </dsp:sp>
    <dsp:sp modelId="{D4B97078-A6B8-4ECA-A500-E6C8EE4B047B}">
      <dsp:nvSpPr>
        <dsp:cNvPr id="0" name=""/>
        <dsp:cNvSpPr/>
      </dsp:nvSpPr>
      <dsp:spPr>
        <a:xfrm>
          <a:off x="0" y="1230824"/>
          <a:ext cx="8229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A9D3E-76DD-4071-887F-3D29D9358C6A}">
      <dsp:nvSpPr>
        <dsp:cNvPr id="0" name=""/>
        <dsp:cNvSpPr/>
      </dsp:nvSpPr>
      <dsp:spPr>
        <a:xfrm>
          <a:off x="393807" y="766203"/>
          <a:ext cx="7835792" cy="579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Направленность на индивидуализацию образования</a:t>
          </a:r>
          <a:endParaRPr lang="ru-RU" sz="1800" kern="1200" dirty="0"/>
        </a:p>
      </dsp:txBody>
      <dsp:txXfrm>
        <a:off x="393807" y="766203"/>
        <a:ext cx="7835792" cy="579581"/>
      </dsp:txXfrm>
    </dsp:sp>
    <dsp:sp modelId="{ECF9E1CE-C121-4BE9-B8D0-DAB1D8372BCA}">
      <dsp:nvSpPr>
        <dsp:cNvPr id="0" name=""/>
        <dsp:cNvSpPr/>
      </dsp:nvSpPr>
      <dsp:spPr>
        <a:xfrm>
          <a:off x="0" y="1937126"/>
          <a:ext cx="8229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20E38-9B15-46C2-A98E-16CC49841218}">
      <dsp:nvSpPr>
        <dsp:cNvPr id="0" name=""/>
        <dsp:cNvSpPr/>
      </dsp:nvSpPr>
      <dsp:spPr>
        <a:xfrm>
          <a:off x="393807" y="1472505"/>
          <a:ext cx="7835792" cy="579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Ориентация на </a:t>
          </a:r>
          <a:r>
            <a:rPr lang="ru-RU" sz="1800" kern="1200" dirty="0" err="1" smtClean="0"/>
            <a:t>интегративность</a:t>
          </a:r>
          <a:r>
            <a:rPr lang="ru-RU" sz="1800" kern="1200" dirty="0" smtClean="0"/>
            <a:t> содержания</a:t>
          </a:r>
          <a:endParaRPr lang="ru-RU" sz="1800" kern="1200" dirty="0"/>
        </a:p>
      </dsp:txBody>
      <dsp:txXfrm>
        <a:off x="393807" y="1472505"/>
        <a:ext cx="7835792" cy="579581"/>
      </dsp:txXfrm>
    </dsp:sp>
    <dsp:sp modelId="{92066787-4CF3-4FC2-BE3D-01E3583A22D1}">
      <dsp:nvSpPr>
        <dsp:cNvPr id="0" name=""/>
        <dsp:cNvSpPr/>
      </dsp:nvSpPr>
      <dsp:spPr>
        <a:xfrm>
          <a:off x="0" y="2643428"/>
          <a:ext cx="8229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95BB9-1EF3-4204-A106-2776E8E4B241}">
      <dsp:nvSpPr>
        <dsp:cNvPr id="0" name=""/>
        <dsp:cNvSpPr/>
      </dsp:nvSpPr>
      <dsp:spPr>
        <a:xfrm>
          <a:off x="393807" y="2178806"/>
          <a:ext cx="7835792" cy="579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Степень проработанности по разным направлениям</a:t>
          </a:r>
          <a:endParaRPr lang="ru-RU" sz="1800" kern="1200" dirty="0"/>
        </a:p>
      </dsp:txBody>
      <dsp:txXfrm>
        <a:off x="393807" y="2178806"/>
        <a:ext cx="7835792" cy="579581"/>
      </dsp:txXfrm>
    </dsp:sp>
    <dsp:sp modelId="{7877D448-EAD6-4F70-A41C-627994457523}">
      <dsp:nvSpPr>
        <dsp:cNvPr id="0" name=""/>
        <dsp:cNvSpPr/>
      </dsp:nvSpPr>
      <dsp:spPr>
        <a:xfrm>
          <a:off x="0" y="3349729"/>
          <a:ext cx="8229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86DC9-25F3-48A3-86DA-79DB15408539}">
      <dsp:nvSpPr>
        <dsp:cNvPr id="0" name=""/>
        <dsp:cNvSpPr/>
      </dsp:nvSpPr>
      <dsp:spPr>
        <a:xfrm>
          <a:off x="393807" y="2885108"/>
          <a:ext cx="7835792" cy="579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Характер организации взаимодействия взрослых с детьми</a:t>
          </a:r>
          <a:endParaRPr lang="ru-RU" sz="1800" kern="1200" dirty="0"/>
        </a:p>
      </dsp:txBody>
      <dsp:txXfrm>
        <a:off x="393807" y="2885108"/>
        <a:ext cx="7835792" cy="579581"/>
      </dsp:txXfrm>
    </dsp:sp>
    <dsp:sp modelId="{E2EF802F-0C69-48C7-880C-0D95FCDFE43F}">
      <dsp:nvSpPr>
        <dsp:cNvPr id="0" name=""/>
        <dsp:cNvSpPr/>
      </dsp:nvSpPr>
      <dsp:spPr>
        <a:xfrm>
          <a:off x="0" y="4056031"/>
          <a:ext cx="8229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8A91B-D027-4882-894C-556796519C41}">
      <dsp:nvSpPr>
        <dsp:cNvPr id="0" name=""/>
        <dsp:cNvSpPr/>
      </dsp:nvSpPr>
      <dsp:spPr>
        <a:xfrm>
          <a:off x="393807" y="3591409"/>
          <a:ext cx="7835792" cy="579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Особенности планирования</a:t>
          </a:r>
          <a:endParaRPr lang="ru-RU" sz="1800" kern="1200" dirty="0"/>
        </a:p>
      </dsp:txBody>
      <dsp:txXfrm>
        <a:off x="393807" y="3591409"/>
        <a:ext cx="7835792" cy="579581"/>
      </dsp:txXfrm>
    </dsp:sp>
    <dsp:sp modelId="{7DBD0A71-AEF0-42F9-9BFD-218FB7C2C96C}">
      <dsp:nvSpPr>
        <dsp:cNvPr id="0" name=""/>
        <dsp:cNvSpPr/>
      </dsp:nvSpPr>
      <dsp:spPr>
        <a:xfrm>
          <a:off x="0" y="4762332"/>
          <a:ext cx="8229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F4853-ECAC-4624-BB7A-6A84FCE68712}">
      <dsp:nvSpPr>
        <dsp:cNvPr id="0" name=""/>
        <dsp:cNvSpPr/>
      </dsp:nvSpPr>
      <dsp:spPr>
        <a:xfrm>
          <a:off x="393807" y="4297711"/>
          <a:ext cx="7835792" cy="579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Преобладающие методы образовательной работы с детьми</a:t>
          </a:r>
          <a:endParaRPr lang="ru-RU" sz="1800" kern="1200" dirty="0"/>
        </a:p>
      </dsp:txBody>
      <dsp:txXfrm>
        <a:off x="393807" y="4297711"/>
        <a:ext cx="7835792" cy="579581"/>
      </dsp:txXfrm>
    </dsp:sp>
    <dsp:sp modelId="{65CD61BD-FD4C-4AFC-A4F2-A1014FB45976}">
      <dsp:nvSpPr>
        <dsp:cNvPr id="0" name=""/>
        <dsp:cNvSpPr/>
      </dsp:nvSpPr>
      <dsp:spPr>
        <a:xfrm>
          <a:off x="0" y="5468634"/>
          <a:ext cx="8229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EB071-31EE-4B3E-ACCB-2DC7F02DD493}">
      <dsp:nvSpPr>
        <dsp:cNvPr id="0" name=""/>
        <dsp:cNvSpPr/>
      </dsp:nvSpPr>
      <dsp:spPr>
        <a:xfrm>
          <a:off x="393807" y="5004012"/>
          <a:ext cx="7835792" cy="579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Возможность выбора ребенком собственной активности, материалов, партнеров по занятию</a:t>
          </a:r>
          <a:endParaRPr lang="ru-RU" sz="1800" kern="1200" dirty="0"/>
        </a:p>
      </dsp:txBody>
      <dsp:txXfrm>
        <a:off x="393807" y="5004012"/>
        <a:ext cx="7835792" cy="57958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0B9F54-F6D0-4FA0-A905-B2602A572656}">
      <dsp:nvSpPr>
        <dsp:cNvPr id="0" name=""/>
        <dsp:cNvSpPr/>
      </dsp:nvSpPr>
      <dsp:spPr>
        <a:xfrm>
          <a:off x="494635" y="929002"/>
          <a:ext cx="1742167" cy="143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D82AF-C70E-4C15-83F6-910D4FAAFC0F}">
      <dsp:nvSpPr>
        <dsp:cNvPr id="0" name=""/>
        <dsp:cNvSpPr/>
      </dsp:nvSpPr>
      <dsp:spPr>
        <a:xfrm>
          <a:off x="1352003" y="1298807"/>
          <a:ext cx="2950252" cy="2950252"/>
        </a:xfrm>
        <a:prstGeom prst="leftCircularArrow">
          <a:avLst>
            <a:gd name="adj1" fmla="val 2105"/>
            <a:gd name="adj2" fmla="val 252844"/>
            <a:gd name="adj3" fmla="val 1780956"/>
            <a:gd name="adj4" fmla="val 8777090"/>
            <a:gd name="adj5" fmla="val 24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94699-57E4-40D2-A0E4-81CDFE4AAB42}">
      <dsp:nvSpPr>
        <dsp:cNvPr id="0" name=""/>
        <dsp:cNvSpPr/>
      </dsp:nvSpPr>
      <dsp:spPr>
        <a:xfrm>
          <a:off x="3398" y="1176480"/>
          <a:ext cx="3305364" cy="2378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ОП ДО – это программа </a:t>
          </a:r>
          <a:r>
            <a:rPr lang="ru-RU" sz="1800" kern="1200" dirty="0" err="1" smtClean="0">
              <a:solidFill>
                <a:schemeClr val="bg1"/>
              </a:solidFill>
            </a:rPr>
            <a:t>психолого</a:t>
          </a:r>
          <a:r>
            <a:rPr lang="ru-RU" sz="1800" kern="1200" dirty="0" smtClean="0">
              <a:solidFill>
                <a:schemeClr val="bg1"/>
              </a:solidFill>
            </a:rPr>
            <a:t>–педагогической поддержки позитивной социализации и индивидуализации, развития личности детей дошкольного возраста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398" y="1176480"/>
        <a:ext cx="3305364" cy="2378893"/>
      </dsp:txXfrm>
    </dsp:sp>
    <dsp:sp modelId="{5B143BBF-EA92-49B8-AEC8-BB30EA79767C}">
      <dsp:nvSpPr>
        <dsp:cNvPr id="0" name=""/>
        <dsp:cNvSpPr/>
      </dsp:nvSpPr>
      <dsp:spPr>
        <a:xfrm>
          <a:off x="3604540" y="1634488"/>
          <a:ext cx="1742167" cy="143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B6C22-163A-4FB1-BF0E-FFBCF8687B74}">
      <dsp:nvSpPr>
        <dsp:cNvPr id="0" name=""/>
        <dsp:cNvSpPr/>
      </dsp:nvSpPr>
      <dsp:spPr>
        <a:xfrm>
          <a:off x="4533745" y="153839"/>
          <a:ext cx="2488345" cy="2488345"/>
        </a:xfrm>
        <a:prstGeom prst="circularArrow">
          <a:avLst>
            <a:gd name="adj1" fmla="val 2496"/>
            <a:gd name="adj2" fmla="val 302492"/>
            <a:gd name="adj3" fmla="val 19588564"/>
            <a:gd name="adj4" fmla="val 12642078"/>
            <a:gd name="adj5" fmla="val 291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51F29-897E-4C2F-87F9-CA7BB7C89200}">
      <dsp:nvSpPr>
        <dsp:cNvPr id="0" name=""/>
        <dsp:cNvSpPr/>
      </dsp:nvSpPr>
      <dsp:spPr>
        <a:xfrm>
          <a:off x="3702582" y="797139"/>
          <a:ext cx="2126807" cy="1674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Определяет комплекс основных характеристик дошкольного образования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702582" y="797139"/>
        <a:ext cx="2126807" cy="1674697"/>
      </dsp:txXfrm>
    </dsp:sp>
    <dsp:sp modelId="{A4444F43-2B03-4CAD-81FF-B4BB505AD2AE}">
      <dsp:nvSpPr>
        <dsp:cNvPr id="0" name=""/>
        <dsp:cNvSpPr/>
      </dsp:nvSpPr>
      <dsp:spPr>
        <a:xfrm>
          <a:off x="6125166" y="1144681"/>
          <a:ext cx="1742167" cy="143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87B11-DE15-40F3-9DBF-7FE692DE7B83}">
      <dsp:nvSpPr>
        <dsp:cNvPr id="0" name=""/>
        <dsp:cNvSpPr/>
      </dsp:nvSpPr>
      <dsp:spPr>
        <a:xfrm>
          <a:off x="6151686" y="1823516"/>
          <a:ext cx="2269850" cy="1516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Объем   Содержание Планируемые результаты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6151686" y="1823516"/>
        <a:ext cx="2269850" cy="151617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B10834-014D-46B3-AF1D-2D65DFA5E518}">
      <dsp:nvSpPr>
        <dsp:cNvPr id="0" name=""/>
        <dsp:cNvSpPr/>
      </dsp:nvSpPr>
      <dsp:spPr>
        <a:xfrm>
          <a:off x="3946631" y="1982916"/>
          <a:ext cx="2294643" cy="880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940"/>
              </a:lnTo>
              <a:lnTo>
                <a:pt x="2294643" y="599940"/>
              </a:lnTo>
              <a:lnTo>
                <a:pt x="2294643" y="880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2CEDC-163E-4B7A-910B-124453C7CC9F}">
      <dsp:nvSpPr>
        <dsp:cNvPr id="0" name=""/>
        <dsp:cNvSpPr/>
      </dsp:nvSpPr>
      <dsp:spPr>
        <a:xfrm>
          <a:off x="1962137" y="1982916"/>
          <a:ext cx="1984494" cy="880361"/>
        </a:xfrm>
        <a:custGeom>
          <a:avLst/>
          <a:gdLst/>
          <a:ahLst/>
          <a:cxnLst/>
          <a:rect l="0" t="0" r="0" b="0"/>
          <a:pathLst>
            <a:path>
              <a:moveTo>
                <a:pt x="1984494" y="0"/>
              </a:moveTo>
              <a:lnTo>
                <a:pt x="1984494" y="599940"/>
              </a:lnTo>
              <a:lnTo>
                <a:pt x="0" y="599940"/>
              </a:lnTo>
              <a:lnTo>
                <a:pt x="0" y="880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42051-055E-4E8B-A724-46A6BE0F7D55}">
      <dsp:nvSpPr>
        <dsp:cNvPr id="0" name=""/>
        <dsp:cNvSpPr/>
      </dsp:nvSpPr>
      <dsp:spPr>
        <a:xfrm>
          <a:off x="2433116" y="60752"/>
          <a:ext cx="3027030" cy="1922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890DA-A3B9-4CE3-96FD-31A8C0F3D504}">
      <dsp:nvSpPr>
        <dsp:cNvPr id="0" name=""/>
        <dsp:cNvSpPr/>
      </dsp:nvSpPr>
      <dsp:spPr>
        <a:xfrm>
          <a:off x="2769453" y="380271"/>
          <a:ext cx="3027030" cy="1922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программа направлена</a:t>
          </a:r>
          <a:endParaRPr lang="ru-RU" sz="1800" kern="1200" dirty="0"/>
        </a:p>
      </dsp:txBody>
      <dsp:txXfrm>
        <a:off x="2769453" y="380271"/>
        <a:ext cx="3027030" cy="1922164"/>
      </dsp:txXfrm>
    </dsp:sp>
    <dsp:sp modelId="{EAD31734-49C7-426B-BC03-CA5457CBD221}">
      <dsp:nvSpPr>
        <dsp:cNvPr id="0" name=""/>
        <dsp:cNvSpPr/>
      </dsp:nvSpPr>
      <dsp:spPr>
        <a:xfrm>
          <a:off x="3830" y="2863277"/>
          <a:ext cx="3916613" cy="2551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0D4CE-0C61-443D-979A-5E65BD14C344}">
      <dsp:nvSpPr>
        <dsp:cNvPr id="0" name=""/>
        <dsp:cNvSpPr/>
      </dsp:nvSpPr>
      <dsp:spPr>
        <a:xfrm>
          <a:off x="340167" y="3182797"/>
          <a:ext cx="3916613" cy="2551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создание условий развития ребенка, открывающих возможности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-для позитивной социализации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-для личностного развития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-для развития инициативы и творческих способностей</a:t>
          </a:r>
          <a:endParaRPr lang="ru-RU" sz="1800" kern="1200" dirty="0"/>
        </a:p>
      </dsp:txBody>
      <dsp:txXfrm>
        <a:off x="340167" y="3182797"/>
        <a:ext cx="3916613" cy="2551307"/>
      </dsp:txXfrm>
    </dsp:sp>
    <dsp:sp modelId="{CFD02262-D11C-49C9-A4A9-E88009F2972D}">
      <dsp:nvSpPr>
        <dsp:cNvPr id="0" name=""/>
        <dsp:cNvSpPr/>
      </dsp:nvSpPr>
      <dsp:spPr>
        <a:xfrm>
          <a:off x="4593117" y="2863277"/>
          <a:ext cx="3296314" cy="260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8AE7A-FF62-46F8-94BA-C0DBB788055A}">
      <dsp:nvSpPr>
        <dsp:cNvPr id="0" name=""/>
        <dsp:cNvSpPr/>
      </dsp:nvSpPr>
      <dsp:spPr>
        <a:xfrm>
          <a:off x="4929454" y="3182797"/>
          <a:ext cx="3296314" cy="260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создание развивающей образовательной среды как системы условий социализации и индивидуализации детей</a:t>
          </a:r>
          <a:endParaRPr lang="ru-RU" sz="1800" kern="1200" dirty="0"/>
        </a:p>
      </dsp:txBody>
      <dsp:txXfrm>
        <a:off x="4929454" y="3182797"/>
        <a:ext cx="3296314" cy="2604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182F-B6B9-471F-9E22-0496A53FBA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4C34-B7BC-4B35-8587-752517353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182F-B6B9-471F-9E22-0496A53FBA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4C34-B7BC-4B35-8587-752517353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182F-B6B9-471F-9E22-0496A53FBA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4C34-B7BC-4B35-8587-752517353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182F-B6B9-471F-9E22-0496A53FBA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4C34-B7BC-4B35-8587-752517353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182F-B6B9-471F-9E22-0496A53FBA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4C34-B7BC-4B35-8587-752517353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182F-B6B9-471F-9E22-0496A53FBA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4C34-B7BC-4B35-8587-752517353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182F-B6B9-471F-9E22-0496A53FBA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4C34-B7BC-4B35-8587-752517353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182F-B6B9-471F-9E22-0496A53FBA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4C34-B7BC-4B35-8587-752517353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182F-B6B9-471F-9E22-0496A53FBA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4C34-B7BC-4B35-8587-752517353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182F-B6B9-471F-9E22-0496A53FBA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4C34-B7BC-4B35-8587-752517353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182F-B6B9-471F-9E22-0496A53FBA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534C34-B7BC-4B35-8587-7525173535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DB182F-B6B9-471F-9E22-0496A53FBA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534C34-B7BC-4B35-8587-7525173535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561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Федеральный государственный образовательный стандарт</a:t>
            </a:r>
            <a:br>
              <a:rPr lang="ru-RU" dirty="0" smtClean="0"/>
            </a:br>
            <a:r>
              <a:rPr lang="ru-RU" dirty="0" smtClean="0"/>
              <a:t>дошкольного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21088"/>
            <a:ext cx="7854696" cy="1656184"/>
          </a:xfrm>
        </p:spPr>
        <p:txBody>
          <a:bodyPr/>
          <a:lstStyle/>
          <a:p>
            <a:r>
              <a:rPr lang="ru-RU" dirty="0" smtClean="0"/>
              <a:t>Карпикова Елена Николаевна, воспитатель, социальный педагог МБДОУ «Детский сад № 1 «Смоляночка»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332656"/>
            <a:ext cx="53285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Качество дошкольного образования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484784"/>
            <a:ext cx="41044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Психолого-педагогические условия реализации программы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4784"/>
            <a:ext cx="34563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852936"/>
            <a:ext cx="2232248" cy="77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Взрослые (педагоги)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2780928"/>
            <a:ext cx="1944216" cy="77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Развивающая ППР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852936"/>
            <a:ext cx="31683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Образовательная программа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131840" y="10527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96136" y="10527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131840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868144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524328" y="24208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95536" y="4005064"/>
            <a:ext cx="165618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67544" y="4797152"/>
            <a:ext cx="165618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условия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67544" y="5661248"/>
            <a:ext cx="165618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771800" y="4005064"/>
            <a:ext cx="59766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Которые ставит программа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843808" y="4725144"/>
            <a:ext cx="59766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которых эти цели достигаются, включая содержание программы, технологии и методы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843808" y="5517232"/>
            <a:ext cx="59766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Образования рассматривается как ориентир развития ребенка</a:t>
            </a:r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3131840" y="350100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Параметры оценки образовательной программы с точки зрения качества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Требования к образовательной программе дошкольного образования</a:t>
            </a:r>
            <a:endParaRPr lang="ru-RU" sz="4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95536" y="1988840"/>
          <a:ext cx="842493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149079"/>
            <a:ext cx="4038600" cy="220584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476673"/>
          <a:ext cx="8229600" cy="584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образовательные области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9"/>
          <a:ext cx="8229600" cy="534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939336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Аспекты образовательной среды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7931224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93610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Методические рекомендации по разработке части основной ОП ДОО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0" y="1700808"/>
          <a:ext cx="44958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268760"/>
          <a:ext cx="4495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Разделы программы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Содержательный раздел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0" y="1268413"/>
          <a:ext cx="8892480" cy="158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7544" y="2852936"/>
          <a:ext cx="8496943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/>
              <a:t>ФГОС ДО утвержден приказом  Министерства образования и науки РФ от 17 октября 2013 г. N 1155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798133"/>
          </a:xfrm>
        </p:spPr>
        <p:txBody>
          <a:bodyPr/>
          <a:lstStyle/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задача стандарта </a:t>
            </a:r>
            <a:r>
              <a:rPr lang="ru-RU" dirty="0" smtClean="0"/>
              <a:t>– </a:t>
            </a:r>
            <a:r>
              <a:rPr lang="ru-RU" sz="3200" dirty="0" smtClean="0"/>
              <a:t>позитивная социализация и индивидуализация личности</a:t>
            </a:r>
            <a:endParaRPr lang="ru-RU" sz="3200" dirty="0"/>
          </a:p>
        </p:txBody>
      </p:sp>
      <p:pic>
        <p:nvPicPr>
          <p:cNvPr id="1026" name="Picture 2" descr="https://school22-pr.ucoz.ru/s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412776"/>
            <a:ext cx="3744416" cy="5040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b="1" dirty="0" smtClean="0"/>
              <a:t>Организационный раздел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Краткая презентация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043608" y="1700808"/>
          <a:ext cx="2818656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923928" y="1340768"/>
          <a:ext cx="4896544" cy="50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Требования к условиям реализации ООП ДО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73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Направления взаимодействия с семьей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dirty="0" smtClean="0"/>
              <a:t>Формы взаимодействия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28803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Оценка индивидуального развития детей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36712"/>
            <a:ext cx="79928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реализации Программы может проводиться оценка индивидуального развития детей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88840"/>
            <a:ext cx="417646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Педагогическая диагностика- оценка индивидуального развития детей, связанная с оценкой эффективности педагогических действий и дальнейшего планирования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988840"/>
            <a:ext cx="316835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Психологическая диагностика – выявление и изучение индивидуально-психологических особенностей детей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411760" y="141277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76256" y="148478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915816" y="3789040"/>
            <a:ext cx="42484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Кем проводится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4509120"/>
            <a:ext cx="38164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Педагогическим работником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4509120"/>
            <a:ext cx="33123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Педагогами психологами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779912" y="33569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660232" y="33569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660232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779912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779912" y="508518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660232" y="501317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45365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результатов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417646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Для индивидуального образования – поддержки ребенка</a:t>
            </a:r>
          </a:p>
          <a:p>
            <a:pPr algn="ctr"/>
            <a:r>
              <a:rPr lang="ru-RU" dirty="0" smtClean="0"/>
              <a:t>2 Для оптимизации работы  с группой детей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340768"/>
            <a:ext cx="381642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Для решения задач психологического сопровождения</a:t>
            </a:r>
          </a:p>
          <a:p>
            <a:pPr algn="ctr"/>
            <a:r>
              <a:rPr lang="ru-RU" dirty="0" smtClean="0"/>
              <a:t>2 Для проведения квалифицированной коррекции развития детей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347864" y="83671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12160" y="83671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907704" y="3284984"/>
            <a:ext cx="57606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Методы педагогической диагностики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365104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4437112"/>
            <a:ext cx="20162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наблюдение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4437112"/>
            <a:ext cx="25922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продуктов деятельности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5589240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Диагностическая ситуация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5589240"/>
            <a:ext cx="32186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Диагностическое задание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267744" y="39330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87824" y="3933056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1" idx="0"/>
          </p:cNvCxnSpPr>
          <p:nvPr/>
        </p:nvCxnSpPr>
        <p:spPr>
          <a:xfrm>
            <a:off x="4355976" y="393305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24128" y="3933056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876256" y="393305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25922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2020 год Госдума приняла новую редакцию закона Об образовании </a:t>
            </a:r>
            <a:br>
              <a:rPr lang="ru-RU" sz="3200" dirty="0" smtClean="0"/>
            </a:br>
            <a:r>
              <a:rPr lang="ru-RU" sz="2800" dirty="0" smtClean="0"/>
              <a:t>Федеральный закон от 31 июля 2020 г. N 304-ФЗ "О внесении изменений в Федеральный закон "Об образовании в Российской Федерации" по вопросам воспитания обучающихся"</a:t>
            </a:r>
            <a:endParaRPr lang="ru-RU" sz="2800" dirty="0"/>
          </a:p>
        </p:txBody>
      </p:sp>
      <p:pic>
        <p:nvPicPr>
          <p:cNvPr id="1026" name="Picture 2" descr="https://clipart-best.com/img/book/book-clip-art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56992"/>
            <a:ext cx="4685782" cy="3153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4077072"/>
            <a:ext cx="378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Патриотизм и гражданственность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/>
              <a:t>основные направления стратегии воспитания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1"/>
          <a:ext cx="8229600" cy="50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44499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476672"/>
          <a:ext cx="75711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http://kron-dou6.ru/media/pages/fgos_887878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653136"/>
            <a:ext cx="5472608" cy="182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r"/>
            <a:r>
              <a:rPr lang="ru-RU" sz="4400" dirty="0" smtClean="0"/>
              <a:t>Принципы на основе которых разработан ФГОС ДО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04665"/>
          <a:ext cx="8229600" cy="591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ФГОС – это система требований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6868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9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Образовательная  программа – это </a:t>
            </a:r>
            <a:r>
              <a:rPr lang="ru-RU" sz="2800" dirty="0" smtClean="0">
                <a:solidFill>
                  <a:schemeClr val="tx1"/>
                </a:solidFill>
              </a:rPr>
              <a:t>комплекс основных характеристик образования организационно-педагогических условий который представлен в виде учебного плана, календарного учебного графика, рабочих программ учебных предметов, курсов, дисциплин, а также оценочных и методических материалов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46sp.detkin-club.ru/images/about/programma_5cee32a045c12.jpg"/>
          <p:cNvPicPr>
            <a:picLocks noChangeAspect="1" noChangeArrowheads="1"/>
          </p:cNvPicPr>
          <p:nvPr/>
        </p:nvPicPr>
        <p:blipFill>
          <a:blip r:embed="rId2" cstate="print"/>
          <a:srcRect l="21447" r="17940"/>
          <a:stretch>
            <a:fillRect/>
          </a:stretch>
        </p:blipFill>
        <p:spPr bwMode="auto">
          <a:xfrm>
            <a:off x="4932040" y="3068960"/>
            <a:ext cx="3904590" cy="3623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Участники образовательных отношений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229600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регламентируемые процессы разработки, утверждения и реализации  программы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</TotalTime>
  <Words>882</Words>
  <Application>Microsoft Office PowerPoint</Application>
  <PresentationFormat>Экран (4:3)</PresentationFormat>
  <Paragraphs>181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Федеральный государственный образовательный стандарт дошкольного образования</vt:lpstr>
      <vt:lpstr>ФГОС ДО утвержден приказом  Министерства образования и науки РФ от 17 октября 2013 г. N 1155</vt:lpstr>
      <vt:lpstr>Слайд 3</vt:lpstr>
      <vt:lpstr>Принципы на основе которых разработан ФГОС ДО</vt:lpstr>
      <vt:lpstr>Слайд 5</vt:lpstr>
      <vt:lpstr>ФГОС – это система требований</vt:lpstr>
      <vt:lpstr>Образовательная  программа – это комплекс основных характеристик образования организационно-педагогических условий который представлен в виде учебного плана, календарного учебного графика, рабочих программ учебных предметов, курсов, дисциплин, а также оценочных и методических материалов</vt:lpstr>
      <vt:lpstr>Участники образовательных отношений  </vt:lpstr>
      <vt:lpstr>регламентируемые процессы разработки, утверждения и реализации  программы</vt:lpstr>
      <vt:lpstr>Слайд 10</vt:lpstr>
      <vt:lpstr>Параметры оценки образовательной программы с точки зрения качества</vt:lpstr>
      <vt:lpstr>Требования к образовательной программе дошкольного образования</vt:lpstr>
      <vt:lpstr>Слайд 13</vt:lpstr>
      <vt:lpstr>образовательные области</vt:lpstr>
      <vt:lpstr>Аспекты образовательной среды  </vt:lpstr>
      <vt:lpstr>Методические рекомендации по разработке части основной ОП ДОО</vt:lpstr>
      <vt:lpstr>Разделы программы </vt:lpstr>
      <vt:lpstr>Слайд 18</vt:lpstr>
      <vt:lpstr>Содержательный раздел </vt:lpstr>
      <vt:lpstr>Организационный раздел </vt:lpstr>
      <vt:lpstr>Краткая презентация</vt:lpstr>
      <vt:lpstr>Требования к условиям реализации ООП ДО</vt:lpstr>
      <vt:lpstr>Направления взаимодействия с семьей </vt:lpstr>
      <vt:lpstr>Формы взаимодействия</vt:lpstr>
      <vt:lpstr>Оценка индивидуального развития детей</vt:lpstr>
      <vt:lpstr>Слайд 26</vt:lpstr>
      <vt:lpstr> 2020 год Госдума приняла новую редакцию закона Об образовании  Федеральный закон от 31 июля 2020 г. N 304-ФЗ "О внесении изменений в Федеральный закон "Об образовании в Российской Федерации" по вопросам воспитания обучающихся"</vt:lpstr>
      <vt:lpstr>основные направления стратегии воспитания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государственный образовательный стандарт дошкольного образования</dc:title>
  <dc:creator>User</dc:creator>
  <cp:lastModifiedBy>User</cp:lastModifiedBy>
  <cp:revision>34</cp:revision>
  <dcterms:created xsi:type="dcterms:W3CDTF">2021-01-12T16:25:12Z</dcterms:created>
  <dcterms:modified xsi:type="dcterms:W3CDTF">2023-01-30T18:36:39Z</dcterms:modified>
</cp:coreProperties>
</file>