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68" r:id="rId2"/>
    <p:sldId id="267" r:id="rId3"/>
    <p:sldId id="266" r:id="rId4"/>
    <p:sldId id="265" r:id="rId5"/>
    <p:sldId id="260" r:id="rId6"/>
    <p:sldId id="261" r:id="rId7"/>
    <p:sldId id="262" r:id="rId8"/>
    <p:sldId id="263" r:id="rId9"/>
    <p:sldId id="275" r:id="rId10"/>
    <p:sldId id="276" r:id="rId11"/>
    <p:sldId id="277" r:id="rId12"/>
    <p:sldId id="278" r:id="rId13"/>
    <p:sldId id="284" r:id="rId14"/>
    <p:sldId id="286" r:id="rId15"/>
    <p:sldId id="270" r:id="rId16"/>
    <p:sldId id="280" r:id="rId17"/>
    <p:sldId id="285" r:id="rId18"/>
    <p:sldId id="271" r:id="rId19"/>
    <p:sldId id="281" r:id="rId20"/>
    <p:sldId id="282" r:id="rId21"/>
    <p:sldId id="287" r:id="rId22"/>
    <p:sldId id="269" r:id="rId23"/>
    <p:sldId id="272" r:id="rId24"/>
    <p:sldId id="274" r:id="rId25"/>
    <p:sldId id="273" r:id="rId26"/>
    <p:sldId id="264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C8AE79-2AAA-427D-9B62-1E2E6CCA3EE8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6EEF32-0551-4380-85E5-9879CE17F2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07438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EEF32-0551-4380-85E5-9879CE17F23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79521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Наложение </a:t>
            </a:r>
            <a:r>
              <a:rPr lang="ru-RU" smtClean="0"/>
              <a:t>цветов образов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EEF32-0551-4380-85E5-9879CE17F230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736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E8832-1473-4A32-9CD9-084FBF0D2227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1DE35-CC47-4391-AFC5-9383A19479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8151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E8832-1473-4A32-9CD9-084FBF0D2227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1DE35-CC47-4391-AFC5-9383A19479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3622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E8832-1473-4A32-9CD9-084FBF0D2227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1DE35-CC47-4391-AFC5-9383A19479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3125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E8832-1473-4A32-9CD9-084FBF0D2227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1DE35-CC47-4391-AFC5-9383A19479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5259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E8832-1473-4A32-9CD9-084FBF0D2227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1DE35-CC47-4391-AFC5-9383A19479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0600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E8832-1473-4A32-9CD9-084FBF0D2227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1DE35-CC47-4391-AFC5-9383A19479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7216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E8832-1473-4A32-9CD9-084FBF0D2227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1DE35-CC47-4391-AFC5-9383A19479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8605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E8832-1473-4A32-9CD9-084FBF0D2227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1DE35-CC47-4391-AFC5-9383A19479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560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E8832-1473-4A32-9CD9-084FBF0D2227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1DE35-CC47-4391-AFC5-9383A19479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9168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E8832-1473-4A32-9CD9-084FBF0D2227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1DE35-CC47-4391-AFC5-9383A19479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7195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E8832-1473-4A32-9CD9-084FBF0D2227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1DE35-CC47-4391-AFC5-9383A19479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4333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5E8832-1473-4A32-9CD9-084FBF0D2227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31DE35-CC47-4391-AFC5-9383A19479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2062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1235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46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4025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72"/>
          <a:stretch/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0737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0905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903649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384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7029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713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25252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094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09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Opium\Pictures\80388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7963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3651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21" t="48671" r="6613" b="8827"/>
          <a:stretch/>
        </p:blipFill>
        <p:spPr>
          <a:xfrm>
            <a:off x="0" y="-99392"/>
            <a:ext cx="9143999" cy="695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893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007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2"/>
            <a:ext cx="9143999" cy="674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61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Opium\Pictures\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4628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7424"/>
            <a:ext cx="9252520" cy="7245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8947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10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43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6168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57"/>
          <a:stretch/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3848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252520" cy="677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3412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7121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19" y="0"/>
            <a:ext cx="925252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1954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3568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0031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453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965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421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33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971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6</Words>
  <Application>Microsoft Office PowerPoint</Application>
  <PresentationFormat>Экран (4:3)</PresentationFormat>
  <Paragraphs>4</Paragraphs>
  <Slides>26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Opium</dc:creator>
  <cp:lastModifiedBy>Opium</cp:lastModifiedBy>
  <cp:revision>14</cp:revision>
  <dcterms:created xsi:type="dcterms:W3CDTF">2019-04-06T09:50:51Z</dcterms:created>
  <dcterms:modified xsi:type="dcterms:W3CDTF">2023-01-30T07:08:55Z</dcterms:modified>
</cp:coreProperties>
</file>