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67" r:id="rId3"/>
    <p:sldId id="266" r:id="rId4"/>
    <p:sldId id="265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78" r:id="rId13"/>
    <p:sldId id="284" r:id="rId14"/>
    <p:sldId id="286" r:id="rId15"/>
    <p:sldId id="270" r:id="rId16"/>
    <p:sldId id="280" r:id="rId17"/>
    <p:sldId id="285" r:id="rId18"/>
    <p:sldId id="271" r:id="rId19"/>
    <p:sldId id="281" r:id="rId20"/>
    <p:sldId id="282" r:id="rId21"/>
    <p:sldId id="287" r:id="rId22"/>
    <p:sldId id="269" r:id="rId23"/>
    <p:sldId id="272" r:id="rId24"/>
    <p:sldId id="274" r:id="rId25"/>
    <p:sldId id="273" r:id="rId26"/>
    <p:sldId id="2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AE79-2AAA-427D-9B62-1E2E6CCA3EE8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EEF32-0551-4380-85E5-9879CE17F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4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Наложение </a:t>
            </a:r>
            <a:r>
              <a:rPr lang="ru-RU" smtClean="0"/>
              <a:t>цветов образов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EF32-0551-4380-85E5-9879CE17F2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5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2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5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1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0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9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3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8832-1473-4A32-9CD9-084FBF0D2227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DE35-CC47-4391-AFC5-9383A194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6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7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pium\Pictures\803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6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 t="48671" r="6613" b="8827"/>
          <a:stretch/>
        </p:blipFill>
        <p:spPr>
          <a:xfrm>
            <a:off x="0" y="-99392"/>
            <a:ext cx="91439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399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pium\Pictures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252520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1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77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</Words>
  <Application>Microsoft Office PowerPoint</Application>
  <PresentationFormat>Экран (4:3)</PresentationFormat>
  <Paragraphs>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Opium</dc:creator>
  <cp:lastModifiedBy>Opium</cp:lastModifiedBy>
  <cp:revision>13</cp:revision>
  <dcterms:created xsi:type="dcterms:W3CDTF">2019-04-06T09:50:51Z</dcterms:created>
  <dcterms:modified xsi:type="dcterms:W3CDTF">2019-04-07T06:39:00Z</dcterms:modified>
</cp:coreProperties>
</file>