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4309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5549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4284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4198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8516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912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7131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5025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6302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805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03C5-BDC6-41F0-A9EB-E22C98099D5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346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документ 6"/>
          <p:cNvSpPr/>
          <p:nvPr userDrawn="1"/>
        </p:nvSpPr>
        <p:spPr>
          <a:xfrm rot="10800000" flipH="1">
            <a:off x="197893" y="109182"/>
            <a:ext cx="8748214" cy="6612294"/>
          </a:xfrm>
          <a:prstGeom prst="flowChartDocumen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 w="53975" cmpd="dbl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16696" y="109181"/>
            <a:ext cx="3229410" cy="23260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8278"/>
            <a:ext cx="1948281" cy="196289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03C5-BDC6-41F0-A9EB-E22C98099D54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04FEC-CC4A-4E57-B0DD-9F28D2D675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9568" y="1122363"/>
            <a:ext cx="5943600" cy="2387600"/>
          </a:xfrm>
        </p:spPr>
        <p:txBody>
          <a:bodyPr/>
          <a:lstStyle/>
          <a:p>
            <a:r>
              <a:rPr lang="ru-RU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Граттаж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9789" y="3602038"/>
            <a:ext cx="4271210" cy="1655762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 воспитатель МБДОУ «Детский сад №1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Смоляночка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l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Моторикова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Викторовна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681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3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691744"/>
          </a:xfrm>
        </p:spPr>
      </p:pic>
    </p:spTree>
    <p:extLst>
      <p:ext uri="{BB962C8B-B14F-4D97-AF65-F5344CB8AC3E}">
        <p14:creationId xmlns:p14="http://schemas.microsoft.com/office/powerpoint/2010/main" val="2302828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91881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12527"/>
          </a:xfrm>
        </p:spPr>
      </p:pic>
    </p:spTree>
    <p:extLst>
      <p:ext uri="{BB962C8B-B14F-4D97-AF65-F5344CB8AC3E}">
        <p14:creationId xmlns:p14="http://schemas.microsoft.com/office/powerpoint/2010/main" val="3021623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6182" cy="6691745"/>
          </a:xfrm>
        </p:spPr>
      </p:pic>
    </p:spTree>
    <p:extLst>
      <p:ext uri="{BB962C8B-B14F-4D97-AF65-F5344CB8AC3E}">
        <p14:creationId xmlns:p14="http://schemas.microsoft.com/office/powerpoint/2010/main" val="3588540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71164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Взяв в руки ручку, зубочистку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лист бумаги непростой,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словно фокусник – царапкой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сможешь сделать свой.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равнодушием не пахнет,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 для творчества такой,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иногда не веришь даже,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сделано тобой!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руках волшебные листки,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Детишки - маленькие маги.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столько вложено души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их мир прекрасный на бумаге!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1604" y="2096189"/>
            <a:ext cx="2148322" cy="44293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8722" y="2434107"/>
            <a:ext cx="3121086" cy="361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08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79570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ru-RU" b="1" dirty="0" err="1" smtClean="0">
                <a:solidFill>
                  <a:srgbClr val="333333"/>
                </a:solidFill>
                <a:latin typeface="Times New Roman"/>
                <a:ea typeface="Times New Roman"/>
              </a:rPr>
              <a:t>Граттаж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 – </a:t>
            </a:r>
            <a:r>
              <a:rPr lang="ru-RU" dirty="0" smtClean="0">
                <a:latin typeface="Times New Roman"/>
                <a:ea typeface="Times New Roman"/>
              </a:rPr>
              <a:t>это по своей сути вид гравюры.</a:t>
            </a:r>
          </a:p>
          <a:p>
            <a:pPr indent="0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Замечательная, необычная техника «</a:t>
            </a:r>
            <a:r>
              <a:rPr lang="ru-RU" dirty="0" err="1" smtClean="0">
                <a:latin typeface="Times New Roman"/>
                <a:ea typeface="Times New Roman"/>
              </a:rPr>
              <a:t>Граттаж</a:t>
            </a:r>
            <a:r>
              <a:rPr lang="ru-RU" dirty="0" smtClean="0">
                <a:latin typeface="Times New Roman"/>
                <a:ea typeface="Times New Roman"/>
              </a:rPr>
              <a:t>»  интересна детям любого возраста. </a:t>
            </a:r>
            <a:r>
              <a:rPr lang="ru-RU" dirty="0" err="1" smtClean="0">
                <a:latin typeface="Times New Roman"/>
                <a:ea typeface="Times New Roman"/>
              </a:rPr>
              <a:t>Граттаж</a:t>
            </a:r>
            <a:r>
              <a:rPr lang="ru-RU" dirty="0" smtClean="0">
                <a:latin typeface="Times New Roman"/>
                <a:ea typeface="Times New Roman"/>
              </a:rPr>
              <a:t> в переводе с французского </a:t>
            </a:r>
            <a:r>
              <a:rPr lang="en-US" dirty="0" err="1" smtClean="0">
                <a:latin typeface="Times New Roman"/>
                <a:ea typeface="Times New Roman"/>
              </a:rPr>
              <a:t>grattar</a:t>
            </a:r>
            <a:r>
              <a:rPr lang="ru-RU" dirty="0" smtClean="0">
                <a:latin typeface="Times New Roman"/>
                <a:ea typeface="Times New Roman"/>
              </a:rPr>
              <a:t> означает – «скрести, царапать». Многим она известна как «Цап – царапки». Детям очень нравится это смешное название,  и они легко запоминают эту  технику. Она популярна т.к. у неё большие художественно – выразительные возможности – проступающий на тёмном фоне светлый мерцающий подмалёвок, который придаёт работам таинственность и сказочность. Техника </a:t>
            </a:r>
            <a:r>
              <a:rPr lang="ru-RU" dirty="0" err="1" smtClean="0">
                <a:latin typeface="Times New Roman"/>
                <a:ea typeface="Times New Roman"/>
              </a:rPr>
              <a:t>граттаж</a:t>
            </a:r>
            <a:r>
              <a:rPr lang="ru-RU" dirty="0" smtClean="0">
                <a:latin typeface="Times New Roman"/>
                <a:ea typeface="Times New Roman"/>
              </a:rPr>
              <a:t>  предусматривает работу по этапам – в ней цвет и линии разделяются во времени. Игровая интрига в том, что работа над цветом первична по отношению к графике.                                  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681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8928" y="706582"/>
            <a:ext cx="6005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же такое </a:t>
            </a:r>
            <a:r>
              <a:rPr lang="ru-RU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граттаж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Для работы потребуется: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825625"/>
            <a:ext cx="3886200" cy="4351338"/>
          </a:xfrm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восковые мелки, акварельные краски или фломастеры;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свеча;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гуашь или тушь тёмных цветов;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капля жидкого мыла или шампуня;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немного клея ПВА;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 картона или бумаги для акварели;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мягкая кисточка;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зубочистка, пустая шариковая ручка, стека для пластилина.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350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Этапы работы: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spcAft>
                <a:spcPts val="0"/>
              </a:spcAft>
              <a:buSzPts val="1600"/>
              <a:buNone/>
            </a:pP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Выбор </a:t>
            </a:r>
            <a:r>
              <a:rPr lang="ru-RU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</a:t>
            </a:r>
            <a:r>
              <a:rPr lang="ru-RU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гравюры.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 наносится на картон или плотный лист бумаги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                                         </a:t>
            </a:r>
          </a:p>
          <a:p>
            <a:pPr marL="408940" indent="0"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Варианты основы: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оставить бумагу белой</a:t>
            </a: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сделать эту основу цветной.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</a:rPr>
              <a:t>В произвольном творческом порядке нанести на неё    акварель или раскрасить фломастерами;  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хорошенько 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закрасить картон обычными восковыми мелками. Можно воспользоваться одним цветом, а можно набросать разноцветные пятна, полоски;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качестве 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основы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можно взять цветной картон;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3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взять картон с уже готовым рисунком на нём, например, обложку от альбома или тетради, картон от коробки конфет</a:t>
            </a: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93436"/>
            <a:ext cx="3416011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64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0" y="1825625"/>
            <a:ext cx="3886200" cy="4351338"/>
          </a:xfrm>
        </p:spPr>
        <p:txBody>
          <a:bodyPr>
            <a:normAutofit fontScale="92500"/>
          </a:bodyPr>
          <a:lstStyle/>
          <a:p>
            <a:pPr marL="0" lvl="0" indent="0">
              <a:spcAft>
                <a:spcPts val="0"/>
              </a:spcAft>
              <a:buSzPts val="1600"/>
              <a:buNone/>
            </a:pPr>
            <a:r>
              <a:rPr lang="en-US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Нанесение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воска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Подготовив основу, надо нанести на неё воск</a:t>
            </a: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.;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699866"/>
          </a:xfrm>
        </p:spPr>
        <p:txBody>
          <a:bodyPr>
            <a:normAutofit fontScale="92500"/>
          </a:bodyPr>
          <a:lstStyle/>
          <a:p>
            <a:pPr marL="0" lvl="0" indent="0">
              <a:spcAft>
                <a:spcPts val="0"/>
              </a:spcAft>
              <a:buSzPts val="1600"/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Сделать это можно разными способами: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втереть в основу восковую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свечу;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расплавить воск на водяной бане и нанести на основу при помощи кисточки;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зажечь чайную свечу (свеча-таблетка) и набирать воск на кисть прямо из свечи, перенося его на картон.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вы предварительно нанесли на основу восковые мелки, шаг с воском нужно пропустить. Правда, если нанесение мелками показалось вам неравномерным, это можно исправить как раз на данном этапе.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/>
          <a:stretch/>
        </p:blipFill>
        <p:spPr>
          <a:xfrm>
            <a:off x="628650" y="3402445"/>
            <a:ext cx="3886200" cy="282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4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Закрашивание листа гуашью или тушью.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гуашь или тушь добавить несколько капель жидкого мыла или шампуня, чтобы краска не скатывалась с жирной восковой поверхности, и немного клея ПВА, чтобы при работе не пачкались руки. 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2543968"/>
            <a:ext cx="4203123" cy="3836049"/>
          </a:xfrm>
        </p:spPr>
      </p:pic>
    </p:spTree>
    <p:extLst>
      <p:ext uri="{BB962C8B-B14F-4D97-AF65-F5344CB8AC3E}">
        <p14:creationId xmlns:p14="http://schemas.microsoft.com/office/powerpoint/2010/main" val="3268630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Волшебство появления гравюры.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этом этапе начинается настоящее волшебство. Здесь потребуется любой слегка заострённый предмет, например, зубочистка, шариковая ручка, которая перестала писать, одноразовая вилка ( подходит для рисования волн на море), стека для пластилина и т.п. </a:t>
            </a:r>
          </a:p>
          <a:p>
            <a:pPr marL="990600" indent="0">
              <a:spcAft>
                <a:spcPts val="0"/>
              </a:spcAft>
              <a:buNone/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начинаем творить!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0" y="1825625"/>
            <a:ext cx="4177146" cy="4720647"/>
          </a:xfrm>
        </p:spPr>
      </p:pic>
    </p:spTree>
    <p:extLst>
      <p:ext uri="{BB962C8B-B14F-4D97-AF65-F5344CB8AC3E}">
        <p14:creationId xmlns:p14="http://schemas.microsoft.com/office/powerpoint/2010/main" val="331180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Что можно изобразить?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Очень красиво получаются пейзажи: зимний, осенний, сельский, а так же ночной город, салют, рассвет и закат. Необычно выглядят работы на темы космоса, подводного царства, фантастические сюжеты.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4867275" algn="l"/>
              </a:tabLst>
            </a:pP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Граттаж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включать в разные виды деятельности детей. Детей радует не только конечный результат – таинственное  «расцвечивание» картинки, но и весь процесс работы, который превращает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детёй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волшебников.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39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12527"/>
          </a:xfrm>
        </p:spPr>
      </p:pic>
    </p:spTree>
    <p:extLst>
      <p:ext uri="{BB962C8B-B14F-4D97-AF65-F5344CB8AC3E}">
        <p14:creationId xmlns:p14="http://schemas.microsoft.com/office/powerpoint/2010/main" val="3429587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Другая 1">
      <a:majorFont>
        <a:latin typeface="Century"/>
        <a:ea typeface=""/>
        <a:cs typeface=""/>
      </a:majorFont>
      <a:minorFont>
        <a:latin typeface="Century Schoolbook"/>
        <a:ea typeface=""/>
        <a:cs typeface="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419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</vt:lpstr>
      <vt:lpstr>Century Schoolbook</vt:lpstr>
      <vt:lpstr>Symbol</vt:lpstr>
      <vt:lpstr>Times New Roman</vt:lpstr>
      <vt:lpstr>Тема Office</vt:lpstr>
      <vt:lpstr>Граттаж </vt:lpstr>
      <vt:lpstr>Презентация PowerPoint</vt:lpstr>
      <vt:lpstr>Для работы потребуется:</vt:lpstr>
      <vt:lpstr>Этапы работы:</vt:lpstr>
      <vt:lpstr>Презентация PowerPoint</vt:lpstr>
      <vt:lpstr>Презентация PowerPoint</vt:lpstr>
      <vt:lpstr>Презентация PowerPoint</vt:lpstr>
      <vt:lpstr>Что можно изобразить?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Кулаков;Елена Моторикова</dc:creator>
  <cp:lastModifiedBy>Пользователь Windows</cp:lastModifiedBy>
  <cp:revision>24</cp:revision>
  <dcterms:created xsi:type="dcterms:W3CDTF">2014-07-01T15:50:02Z</dcterms:created>
  <dcterms:modified xsi:type="dcterms:W3CDTF">2019-04-09T17:43:39Z</dcterms:modified>
</cp:coreProperties>
</file>