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3" r:id="rId5"/>
    <p:sldId id="259" r:id="rId6"/>
    <p:sldId id="262" r:id="rId7"/>
    <p:sldId id="260" r:id="rId8"/>
    <p:sldId id="261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06C6F5-3895-4B04-BD9D-C15801F5F04E}" type="doc">
      <dgm:prSet loTypeId="urn:microsoft.com/office/officeart/2005/8/layout/vLis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7B983A0-2A0C-41A2-8604-6E99FE38024E}">
      <dgm:prSet phldrT="[Текст]"/>
      <dgm:spPr/>
      <dgm:t>
        <a:bodyPr/>
        <a:lstStyle/>
        <a:p>
          <a:r>
            <a:rPr lang="ru-RU" b="0" i="0" dirty="0" smtClean="0"/>
            <a:t>обосновать правила поведения в той или иной ситуации, кто и зачем создал эти правила</a:t>
          </a:r>
          <a:endParaRPr lang="ru-RU" dirty="0"/>
        </a:p>
      </dgm:t>
    </dgm:pt>
    <dgm:pt modelId="{62F8C855-7D75-46F0-ABDF-2FD61AF9A589}" type="parTrans" cxnId="{44F376F7-BE57-4DDA-B8C6-F34FF2C9F6EA}">
      <dgm:prSet/>
      <dgm:spPr/>
      <dgm:t>
        <a:bodyPr/>
        <a:lstStyle/>
        <a:p>
          <a:endParaRPr lang="ru-RU"/>
        </a:p>
      </dgm:t>
    </dgm:pt>
    <dgm:pt modelId="{9FC8ABC5-83DB-4DE9-98A3-594955B5AB0E}" type="sibTrans" cxnId="{44F376F7-BE57-4DDA-B8C6-F34FF2C9F6EA}">
      <dgm:prSet/>
      <dgm:spPr/>
      <dgm:t>
        <a:bodyPr/>
        <a:lstStyle/>
        <a:p>
          <a:endParaRPr lang="ru-RU"/>
        </a:p>
      </dgm:t>
    </dgm:pt>
    <dgm:pt modelId="{ABB48117-1CCE-4E12-8D90-3F4EA67335CC}">
      <dgm:prSet phldrT="[Текст]"/>
      <dgm:spPr/>
      <dgm:t>
        <a:bodyPr/>
        <a:lstStyle/>
        <a:p>
          <a:r>
            <a:rPr lang="ru-RU" b="0" i="0" smtClean="0"/>
            <a:t>систематизировать и донести информацию</a:t>
          </a:r>
          <a:endParaRPr lang="ru-RU" dirty="0"/>
        </a:p>
      </dgm:t>
    </dgm:pt>
    <dgm:pt modelId="{76C847F5-0042-48C1-AA98-8EFB3AD6D859}" type="parTrans" cxnId="{3F5719B6-915E-43C1-BCB2-9F1B7C4D3DA2}">
      <dgm:prSet/>
      <dgm:spPr/>
      <dgm:t>
        <a:bodyPr/>
        <a:lstStyle/>
        <a:p>
          <a:endParaRPr lang="ru-RU"/>
        </a:p>
      </dgm:t>
    </dgm:pt>
    <dgm:pt modelId="{58D5B61F-EFCE-4A03-990C-5D9901C6A256}" type="sibTrans" cxnId="{3F5719B6-915E-43C1-BCB2-9F1B7C4D3DA2}">
      <dgm:prSet/>
      <dgm:spPr/>
      <dgm:t>
        <a:bodyPr/>
        <a:lstStyle/>
        <a:p>
          <a:endParaRPr lang="ru-RU"/>
        </a:p>
      </dgm:t>
    </dgm:pt>
    <dgm:pt modelId="{97BC040D-0D30-4376-A5C7-3C20A1A0FE50}">
      <dgm:prSet phldrT="[Текст]"/>
      <dgm:spPr/>
      <dgm:t>
        <a:bodyPr/>
        <a:lstStyle/>
        <a:p>
          <a:r>
            <a:rPr lang="ru-RU" b="0" i="0" smtClean="0"/>
            <a:t>обосновать право каждого быть особенным, не похожим на других</a:t>
          </a:r>
          <a:endParaRPr lang="ru-RU" dirty="0"/>
        </a:p>
      </dgm:t>
    </dgm:pt>
    <dgm:pt modelId="{7442DDE4-EEBA-48CB-94E1-2099743CDF21}" type="parTrans" cxnId="{DEB2AFF5-1DE0-4706-BE56-5233FC8AA0BA}">
      <dgm:prSet/>
      <dgm:spPr/>
      <dgm:t>
        <a:bodyPr/>
        <a:lstStyle/>
        <a:p>
          <a:endParaRPr lang="ru-RU"/>
        </a:p>
      </dgm:t>
    </dgm:pt>
    <dgm:pt modelId="{DE5936D4-A61A-4C45-993C-7B7798CA209F}" type="sibTrans" cxnId="{DEB2AFF5-1DE0-4706-BE56-5233FC8AA0BA}">
      <dgm:prSet/>
      <dgm:spPr/>
      <dgm:t>
        <a:bodyPr/>
        <a:lstStyle/>
        <a:p>
          <a:endParaRPr lang="ru-RU"/>
        </a:p>
      </dgm:t>
    </dgm:pt>
    <dgm:pt modelId="{24BC2A41-9C78-4FFD-9848-BD9A5BFEADE0}">
      <dgm:prSet/>
      <dgm:spPr/>
      <dgm:t>
        <a:bodyPr/>
        <a:lstStyle/>
        <a:p>
          <a:r>
            <a:rPr lang="ru-RU" b="0" i="0" smtClean="0"/>
            <a:t>наглядно мотивировать поступки героев</a:t>
          </a:r>
          <a:endParaRPr lang="ru-RU" dirty="0"/>
        </a:p>
      </dgm:t>
    </dgm:pt>
    <dgm:pt modelId="{B9C38574-0D8C-438C-95A6-88AF1127BB21}" type="parTrans" cxnId="{E63FEEAF-39A3-4C1E-84DA-E09C7D219C8E}">
      <dgm:prSet/>
      <dgm:spPr/>
      <dgm:t>
        <a:bodyPr/>
        <a:lstStyle/>
        <a:p>
          <a:endParaRPr lang="ru-RU"/>
        </a:p>
      </dgm:t>
    </dgm:pt>
    <dgm:pt modelId="{07CD0DA4-00A3-4767-82AD-DDAC0DDACB43}" type="sibTrans" cxnId="{E63FEEAF-39A3-4C1E-84DA-E09C7D219C8E}">
      <dgm:prSet/>
      <dgm:spPr/>
      <dgm:t>
        <a:bodyPr/>
        <a:lstStyle/>
        <a:p>
          <a:endParaRPr lang="ru-RU"/>
        </a:p>
      </dgm:t>
    </dgm:pt>
    <dgm:pt modelId="{D747A32F-CAD2-4180-890B-38CD95932CF6}">
      <dgm:prSet/>
      <dgm:spPr/>
      <dgm:t>
        <a:bodyPr/>
        <a:lstStyle/>
        <a:p>
          <a:r>
            <a:rPr lang="ru-RU" b="0" i="0" smtClean="0"/>
            <a:t>сформировать желание общаться</a:t>
          </a:r>
          <a:endParaRPr lang="ru-RU" dirty="0"/>
        </a:p>
      </dgm:t>
    </dgm:pt>
    <dgm:pt modelId="{766BC632-932C-4B34-A5FB-1498479A5013}" type="parTrans" cxnId="{553D049C-E495-4C08-B4AE-B1F54D564FF0}">
      <dgm:prSet/>
      <dgm:spPr/>
      <dgm:t>
        <a:bodyPr/>
        <a:lstStyle/>
        <a:p>
          <a:endParaRPr lang="ru-RU"/>
        </a:p>
      </dgm:t>
    </dgm:pt>
    <dgm:pt modelId="{EC84BD13-97BE-48FE-9319-CD4D8BD352CF}" type="sibTrans" cxnId="{553D049C-E495-4C08-B4AE-B1F54D564FF0}">
      <dgm:prSet/>
      <dgm:spPr/>
      <dgm:t>
        <a:bodyPr/>
        <a:lstStyle/>
        <a:p>
          <a:endParaRPr lang="ru-RU"/>
        </a:p>
      </dgm:t>
    </dgm:pt>
    <dgm:pt modelId="{7A75C35A-3FDC-457B-8215-6A9E09757D83}" type="pres">
      <dgm:prSet presAssocID="{1006C6F5-3895-4B04-BD9D-C15801F5F04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498D2E-08DF-48F0-AD1C-39355035536E}" type="pres">
      <dgm:prSet presAssocID="{07B983A0-2A0C-41A2-8604-6E99FE38024E}" presName="composite" presStyleCnt="0"/>
      <dgm:spPr/>
    </dgm:pt>
    <dgm:pt modelId="{89AF241F-B5F0-4B47-A498-80397D4505A6}" type="pres">
      <dgm:prSet presAssocID="{07B983A0-2A0C-41A2-8604-6E99FE38024E}" presName="imgShp" presStyleLbl="fgImgPlace1" presStyleIdx="0" presStyleCnt="5" custScaleX="40871"/>
      <dgm:spPr/>
    </dgm:pt>
    <dgm:pt modelId="{66B29436-4628-4596-B75E-0FAC41E1121C}" type="pres">
      <dgm:prSet presAssocID="{07B983A0-2A0C-41A2-8604-6E99FE38024E}" presName="txShp" presStyleLbl="node1" presStyleIdx="0" presStyleCnt="5" custScaleX="1293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CCABA7-4F08-4951-A783-D8CD8C286C67}" type="pres">
      <dgm:prSet presAssocID="{9FC8ABC5-83DB-4DE9-98A3-594955B5AB0E}" presName="spacing" presStyleCnt="0"/>
      <dgm:spPr/>
    </dgm:pt>
    <dgm:pt modelId="{784BA61F-14A3-4486-B7A5-E8FD35CABA53}" type="pres">
      <dgm:prSet presAssocID="{ABB48117-1CCE-4E12-8D90-3F4EA67335CC}" presName="composite" presStyleCnt="0"/>
      <dgm:spPr/>
    </dgm:pt>
    <dgm:pt modelId="{05F417E5-3F6D-4431-A254-DF3513474E1F}" type="pres">
      <dgm:prSet presAssocID="{ABB48117-1CCE-4E12-8D90-3F4EA67335CC}" presName="imgShp" presStyleLbl="fgImgPlace1" presStyleIdx="1" presStyleCnt="5" custScaleX="59199"/>
      <dgm:spPr/>
    </dgm:pt>
    <dgm:pt modelId="{1E9F3DC1-C454-4BD0-83B8-F4946D266EB0}" type="pres">
      <dgm:prSet presAssocID="{ABB48117-1CCE-4E12-8D90-3F4EA67335CC}" presName="txShp" presStyleLbl="node1" presStyleIdx="1" presStyleCnt="5" custScaleX="1309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C9E682-C929-43FC-95CD-B249156AE24B}" type="pres">
      <dgm:prSet presAssocID="{58D5B61F-EFCE-4A03-990C-5D9901C6A256}" presName="spacing" presStyleCnt="0"/>
      <dgm:spPr/>
    </dgm:pt>
    <dgm:pt modelId="{18226A3D-8429-42C1-AAD2-631304B0C78F}" type="pres">
      <dgm:prSet presAssocID="{97BC040D-0D30-4376-A5C7-3C20A1A0FE50}" presName="composite" presStyleCnt="0"/>
      <dgm:spPr/>
    </dgm:pt>
    <dgm:pt modelId="{7D96A743-B56E-40EF-94C9-1B60756CEFF8}" type="pres">
      <dgm:prSet presAssocID="{97BC040D-0D30-4376-A5C7-3C20A1A0FE50}" presName="imgShp" presStyleLbl="fgImgPlace1" presStyleIdx="2" presStyleCnt="5" custScaleX="59199"/>
      <dgm:spPr/>
    </dgm:pt>
    <dgm:pt modelId="{7A11867B-6625-4127-A240-93A18ACD716B}" type="pres">
      <dgm:prSet presAssocID="{97BC040D-0D30-4376-A5C7-3C20A1A0FE50}" presName="txShp" presStyleLbl="node1" presStyleIdx="2" presStyleCnt="5" custScaleX="1285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3FCA13-CB4E-4D9E-80EB-F8680F3C73C4}" type="pres">
      <dgm:prSet presAssocID="{DE5936D4-A61A-4C45-993C-7B7798CA209F}" presName="spacing" presStyleCnt="0"/>
      <dgm:spPr/>
    </dgm:pt>
    <dgm:pt modelId="{8CEFC87A-D339-4CA4-81B1-92C5671C9178}" type="pres">
      <dgm:prSet presAssocID="{24BC2A41-9C78-4FFD-9848-BD9A5BFEADE0}" presName="composite" presStyleCnt="0"/>
      <dgm:spPr/>
    </dgm:pt>
    <dgm:pt modelId="{0EB06799-48CC-4D66-AEC4-82921AFDAB05}" type="pres">
      <dgm:prSet presAssocID="{24BC2A41-9C78-4FFD-9848-BD9A5BFEADE0}" presName="imgShp" presStyleLbl="fgImgPlace1" presStyleIdx="3" presStyleCnt="5" custScaleX="59199"/>
      <dgm:spPr/>
    </dgm:pt>
    <dgm:pt modelId="{CC2C82DD-7553-4AC3-8410-1681D5069260}" type="pres">
      <dgm:prSet presAssocID="{24BC2A41-9C78-4FFD-9848-BD9A5BFEADE0}" presName="txShp" presStyleLbl="node1" presStyleIdx="3" presStyleCnt="5" custScaleX="1285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075C46-7E84-4F82-BD39-7F48E3FC9E8C}" type="pres">
      <dgm:prSet presAssocID="{07CD0DA4-00A3-4767-82AD-DDAC0DDACB43}" presName="spacing" presStyleCnt="0"/>
      <dgm:spPr/>
    </dgm:pt>
    <dgm:pt modelId="{DC7EFEF4-67A0-4674-9D8E-241C9874DB61}" type="pres">
      <dgm:prSet presAssocID="{D747A32F-CAD2-4180-890B-38CD95932CF6}" presName="composite" presStyleCnt="0"/>
      <dgm:spPr/>
    </dgm:pt>
    <dgm:pt modelId="{387A7FBF-AC5C-4C73-A1E3-DF7DA5CE5E53}" type="pres">
      <dgm:prSet presAssocID="{D747A32F-CAD2-4180-890B-38CD95932CF6}" presName="imgShp" presStyleLbl="fgImgPlace1" presStyleIdx="4" presStyleCnt="5" custFlipHor="1" custScaleX="40872"/>
      <dgm:spPr/>
    </dgm:pt>
    <dgm:pt modelId="{CDDD4297-8B36-472C-B797-6ACE70319324}" type="pres">
      <dgm:prSet presAssocID="{D747A32F-CAD2-4180-890B-38CD95932CF6}" presName="txShp" presStyleLbl="node1" presStyleIdx="4" presStyleCnt="5" custScaleX="1309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F376F7-BE57-4DDA-B8C6-F34FF2C9F6EA}" srcId="{1006C6F5-3895-4B04-BD9D-C15801F5F04E}" destId="{07B983A0-2A0C-41A2-8604-6E99FE38024E}" srcOrd="0" destOrd="0" parTransId="{62F8C855-7D75-46F0-ABDF-2FD61AF9A589}" sibTransId="{9FC8ABC5-83DB-4DE9-98A3-594955B5AB0E}"/>
    <dgm:cxn modelId="{47A3AF31-4800-4A18-91DE-1685037FAE2B}" type="presOf" srcId="{07B983A0-2A0C-41A2-8604-6E99FE38024E}" destId="{66B29436-4628-4596-B75E-0FAC41E1121C}" srcOrd="0" destOrd="0" presId="urn:microsoft.com/office/officeart/2005/8/layout/vList3"/>
    <dgm:cxn modelId="{0A751400-E37D-487D-87B3-AEDFB480EDBF}" type="presOf" srcId="{97BC040D-0D30-4376-A5C7-3C20A1A0FE50}" destId="{7A11867B-6625-4127-A240-93A18ACD716B}" srcOrd="0" destOrd="0" presId="urn:microsoft.com/office/officeart/2005/8/layout/vList3"/>
    <dgm:cxn modelId="{3F5719B6-915E-43C1-BCB2-9F1B7C4D3DA2}" srcId="{1006C6F5-3895-4B04-BD9D-C15801F5F04E}" destId="{ABB48117-1CCE-4E12-8D90-3F4EA67335CC}" srcOrd="1" destOrd="0" parTransId="{76C847F5-0042-48C1-AA98-8EFB3AD6D859}" sibTransId="{58D5B61F-EFCE-4A03-990C-5D9901C6A256}"/>
    <dgm:cxn modelId="{DEB2AFF5-1DE0-4706-BE56-5233FC8AA0BA}" srcId="{1006C6F5-3895-4B04-BD9D-C15801F5F04E}" destId="{97BC040D-0D30-4376-A5C7-3C20A1A0FE50}" srcOrd="2" destOrd="0" parTransId="{7442DDE4-EEBA-48CB-94E1-2099743CDF21}" sibTransId="{DE5936D4-A61A-4C45-993C-7B7798CA209F}"/>
    <dgm:cxn modelId="{88F94AAA-3EAD-493D-A0AD-C5463B8B5CA5}" type="presOf" srcId="{24BC2A41-9C78-4FFD-9848-BD9A5BFEADE0}" destId="{CC2C82DD-7553-4AC3-8410-1681D5069260}" srcOrd="0" destOrd="0" presId="urn:microsoft.com/office/officeart/2005/8/layout/vList3"/>
    <dgm:cxn modelId="{79676662-DAE2-4C4A-964E-DB6A899B82ED}" type="presOf" srcId="{ABB48117-1CCE-4E12-8D90-3F4EA67335CC}" destId="{1E9F3DC1-C454-4BD0-83B8-F4946D266EB0}" srcOrd="0" destOrd="0" presId="urn:microsoft.com/office/officeart/2005/8/layout/vList3"/>
    <dgm:cxn modelId="{E63FEEAF-39A3-4C1E-84DA-E09C7D219C8E}" srcId="{1006C6F5-3895-4B04-BD9D-C15801F5F04E}" destId="{24BC2A41-9C78-4FFD-9848-BD9A5BFEADE0}" srcOrd="3" destOrd="0" parTransId="{B9C38574-0D8C-438C-95A6-88AF1127BB21}" sibTransId="{07CD0DA4-00A3-4767-82AD-DDAC0DDACB43}"/>
    <dgm:cxn modelId="{E57D1E07-FD02-40F1-AFD6-138AF554AB03}" type="presOf" srcId="{1006C6F5-3895-4B04-BD9D-C15801F5F04E}" destId="{7A75C35A-3FDC-457B-8215-6A9E09757D83}" srcOrd="0" destOrd="0" presId="urn:microsoft.com/office/officeart/2005/8/layout/vList3"/>
    <dgm:cxn modelId="{553D049C-E495-4C08-B4AE-B1F54D564FF0}" srcId="{1006C6F5-3895-4B04-BD9D-C15801F5F04E}" destId="{D747A32F-CAD2-4180-890B-38CD95932CF6}" srcOrd="4" destOrd="0" parTransId="{766BC632-932C-4B34-A5FB-1498479A5013}" sibTransId="{EC84BD13-97BE-48FE-9319-CD4D8BD352CF}"/>
    <dgm:cxn modelId="{34D34670-81BB-4F2B-9599-724119942A9D}" type="presOf" srcId="{D747A32F-CAD2-4180-890B-38CD95932CF6}" destId="{CDDD4297-8B36-472C-B797-6ACE70319324}" srcOrd="0" destOrd="0" presId="urn:microsoft.com/office/officeart/2005/8/layout/vList3"/>
    <dgm:cxn modelId="{0E2DD753-D3C0-4AC8-BACE-5B0204F6FA50}" type="presParOf" srcId="{7A75C35A-3FDC-457B-8215-6A9E09757D83}" destId="{43498D2E-08DF-48F0-AD1C-39355035536E}" srcOrd="0" destOrd="0" presId="urn:microsoft.com/office/officeart/2005/8/layout/vList3"/>
    <dgm:cxn modelId="{C1AAA856-3773-4106-BBEA-AC3D90991AAE}" type="presParOf" srcId="{43498D2E-08DF-48F0-AD1C-39355035536E}" destId="{89AF241F-B5F0-4B47-A498-80397D4505A6}" srcOrd="0" destOrd="0" presId="urn:microsoft.com/office/officeart/2005/8/layout/vList3"/>
    <dgm:cxn modelId="{4ECCC0DB-B2EE-425A-8909-CC52BA181149}" type="presParOf" srcId="{43498D2E-08DF-48F0-AD1C-39355035536E}" destId="{66B29436-4628-4596-B75E-0FAC41E1121C}" srcOrd="1" destOrd="0" presId="urn:microsoft.com/office/officeart/2005/8/layout/vList3"/>
    <dgm:cxn modelId="{5443C5F3-E275-4B08-994D-B5780E574365}" type="presParOf" srcId="{7A75C35A-3FDC-457B-8215-6A9E09757D83}" destId="{46CCABA7-4F08-4951-A783-D8CD8C286C67}" srcOrd="1" destOrd="0" presId="urn:microsoft.com/office/officeart/2005/8/layout/vList3"/>
    <dgm:cxn modelId="{05C86067-5A73-4262-A98E-0AFF5A47C4B9}" type="presParOf" srcId="{7A75C35A-3FDC-457B-8215-6A9E09757D83}" destId="{784BA61F-14A3-4486-B7A5-E8FD35CABA53}" srcOrd="2" destOrd="0" presId="urn:microsoft.com/office/officeart/2005/8/layout/vList3"/>
    <dgm:cxn modelId="{EA8F5F9B-9AAD-4537-8B55-DC47382D98C2}" type="presParOf" srcId="{784BA61F-14A3-4486-B7A5-E8FD35CABA53}" destId="{05F417E5-3F6D-4431-A254-DF3513474E1F}" srcOrd="0" destOrd="0" presId="urn:microsoft.com/office/officeart/2005/8/layout/vList3"/>
    <dgm:cxn modelId="{FC4BCD98-AD7F-4AFA-9A47-5A637AF9B688}" type="presParOf" srcId="{784BA61F-14A3-4486-B7A5-E8FD35CABA53}" destId="{1E9F3DC1-C454-4BD0-83B8-F4946D266EB0}" srcOrd="1" destOrd="0" presId="urn:microsoft.com/office/officeart/2005/8/layout/vList3"/>
    <dgm:cxn modelId="{25A52B51-D1A9-4B4F-BA7F-716FAFC81D8F}" type="presParOf" srcId="{7A75C35A-3FDC-457B-8215-6A9E09757D83}" destId="{34C9E682-C929-43FC-95CD-B249156AE24B}" srcOrd="3" destOrd="0" presId="urn:microsoft.com/office/officeart/2005/8/layout/vList3"/>
    <dgm:cxn modelId="{B98AEFBE-0895-4911-B40E-4520082AAE09}" type="presParOf" srcId="{7A75C35A-3FDC-457B-8215-6A9E09757D83}" destId="{18226A3D-8429-42C1-AAD2-631304B0C78F}" srcOrd="4" destOrd="0" presId="urn:microsoft.com/office/officeart/2005/8/layout/vList3"/>
    <dgm:cxn modelId="{C0C2BA5F-AA08-4C44-9F82-6AFCE9CEDB52}" type="presParOf" srcId="{18226A3D-8429-42C1-AAD2-631304B0C78F}" destId="{7D96A743-B56E-40EF-94C9-1B60756CEFF8}" srcOrd="0" destOrd="0" presId="urn:microsoft.com/office/officeart/2005/8/layout/vList3"/>
    <dgm:cxn modelId="{C1A625D9-7A64-4077-A209-6FDE510E625B}" type="presParOf" srcId="{18226A3D-8429-42C1-AAD2-631304B0C78F}" destId="{7A11867B-6625-4127-A240-93A18ACD716B}" srcOrd="1" destOrd="0" presId="urn:microsoft.com/office/officeart/2005/8/layout/vList3"/>
    <dgm:cxn modelId="{98F6F466-0C25-4C55-8CD3-33A709EFEDF0}" type="presParOf" srcId="{7A75C35A-3FDC-457B-8215-6A9E09757D83}" destId="{493FCA13-CB4E-4D9E-80EB-F8680F3C73C4}" srcOrd="5" destOrd="0" presId="urn:microsoft.com/office/officeart/2005/8/layout/vList3"/>
    <dgm:cxn modelId="{371D4D52-5BD7-41E5-B025-0B52CADC7603}" type="presParOf" srcId="{7A75C35A-3FDC-457B-8215-6A9E09757D83}" destId="{8CEFC87A-D339-4CA4-81B1-92C5671C9178}" srcOrd="6" destOrd="0" presId="urn:microsoft.com/office/officeart/2005/8/layout/vList3"/>
    <dgm:cxn modelId="{CA9C3454-4269-4D7F-9B8B-301EE2FF23BB}" type="presParOf" srcId="{8CEFC87A-D339-4CA4-81B1-92C5671C9178}" destId="{0EB06799-48CC-4D66-AEC4-82921AFDAB05}" srcOrd="0" destOrd="0" presId="urn:microsoft.com/office/officeart/2005/8/layout/vList3"/>
    <dgm:cxn modelId="{B7E10660-D1E1-4AFB-8502-4651D8F64C0A}" type="presParOf" srcId="{8CEFC87A-D339-4CA4-81B1-92C5671C9178}" destId="{CC2C82DD-7553-4AC3-8410-1681D5069260}" srcOrd="1" destOrd="0" presId="urn:microsoft.com/office/officeart/2005/8/layout/vList3"/>
    <dgm:cxn modelId="{69B1E7B5-B940-43B9-BC2A-FC124B0CA937}" type="presParOf" srcId="{7A75C35A-3FDC-457B-8215-6A9E09757D83}" destId="{C8075C46-7E84-4F82-BD39-7F48E3FC9E8C}" srcOrd="7" destOrd="0" presId="urn:microsoft.com/office/officeart/2005/8/layout/vList3"/>
    <dgm:cxn modelId="{9E0F9A92-38A6-4444-B82C-0EDBCB5C31C4}" type="presParOf" srcId="{7A75C35A-3FDC-457B-8215-6A9E09757D83}" destId="{DC7EFEF4-67A0-4674-9D8E-241C9874DB61}" srcOrd="8" destOrd="0" presId="urn:microsoft.com/office/officeart/2005/8/layout/vList3"/>
    <dgm:cxn modelId="{3F891FA9-A377-46A3-91EB-BF1219608AF5}" type="presParOf" srcId="{DC7EFEF4-67A0-4674-9D8E-241C9874DB61}" destId="{387A7FBF-AC5C-4C73-A1E3-DF7DA5CE5E53}" srcOrd="0" destOrd="0" presId="urn:microsoft.com/office/officeart/2005/8/layout/vList3"/>
    <dgm:cxn modelId="{9541A97B-7BB8-4896-85C2-81115938E06A}" type="presParOf" srcId="{DC7EFEF4-67A0-4674-9D8E-241C9874DB61}" destId="{CDDD4297-8B36-472C-B797-6ACE7031932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08C8E2-C2A2-4848-8E23-7CA621F867B5}" type="doc">
      <dgm:prSet loTypeId="urn:microsoft.com/office/officeart/2005/8/layout/cycle3" loCatId="cycle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5F7771E9-F791-4F09-BC89-0F8D04BF87E8}">
      <dgm:prSet phldrT="[Текст]"/>
      <dgm:spPr/>
      <dgm:t>
        <a:bodyPr/>
        <a:lstStyle/>
        <a:p>
          <a:r>
            <a:rPr lang="ru-RU" b="1" dirty="0" smtClean="0"/>
            <a:t>Активный словарь развитие речи</a:t>
          </a:r>
          <a:endParaRPr lang="ru-RU" b="1" dirty="0"/>
        </a:p>
      </dgm:t>
    </dgm:pt>
    <dgm:pt modelId="{27604853-5BA4-454A-9284-366886428291}" type="parTrans" cxnId="{528C0108-FC7E-41D1-8D28-A39C2CD93244}">
      <dgm:prSet/>
      <dgm:spPr/>
      <dgm:t>
        <a:bodyPr/>
        <a:lstStyle/>
        <a:p>
          <a:endParaRPr lang="ru-RU"/>
        </a:p>
      </dgm:t>
    </dgm:pt>
    <dgm:pt modelId="{4A57F523-F7AB-471F-87F3-DF89877D972D}" type="sibTrans" cxnId="{528C0108-FC7E-41D1-8D28-A39C2CD93244}">
      <dgm:prSet/>
      <dgm:spPr/>
      <dgm:t>
        <a:bodyPr/>
        <a:lstStyle/>
        <a:p>
          <a:endParaRPr lang="ru-RU"/>
        </a:p>
      </dgm:t>
    </dgm:pt>
    <dgm:pt modelId="{60639627-0197-4870-A999-6D060E291091}">
      <dgm:prSet phldrT="[Текст]"/>
      <dgm:spPr/>
      <dgm:t>
        <a:bodyPr/>
        <a:lstStyle/>
        <a:p>
          <a:r>
            <a:rPr lang="ru-RU" b="1" dirty="0" smtClean="0"/>
            <a:t>Внимание</a:t>
          </a:r>
          <a:endParaRPr lang="ru-RU" b="1" dirty="0"/>
        </a:p>
      </dgm:t>
    </dgm:pt>
    <dgm:pt modelId="{3CD15A82-07DB-4F52-964A-BA19A758783F}" type="parTrans" cxnId="{464341DD-C32C-4BCE-88DB-91D8697FA465}">
      <dgm:prSet/>
      <dgm:spPr/>
      <dgm:t>
        <a:bodyPr/>
        <a:lstStyle/>
        <a:p>
          <a:endParaRPr lang="ru-RU"/>
        </a:p>
      </dgm:t>
    </dgm:pt>
    <dgm:pt modelId="{AEE0CFC5-2C4A-46B7-96DC-1E5024346695}" type="sibTrans" cxnId="{464341DD-C32C-4BCE-88DB-91D8697FA465}">
      <dgm:prSet/>
      <dgm:spPr/>
      <dgm:t>
        <a:bodyPr/>
        <a:lstStyle/>
        <a:p>
          <a:endParaRPr lang="ru-RU"/>
        </a:p>
      </dgm:t>
    </dgm:pt>
    <dgm:pt modelId="{65BC0C75-F1CC-4B92-805C-638912FF8D26}">
      <dgm:prSet phldrT="[Текст]"/>
      <dgm:spPr/>
      <dgm:t>
        <a:bodyPr/>
        <a:lstStyle/>
        <a:p>
          <a:r>
            <a:rPr lang="ru-RU" b="1" dirty="0" smtClean="0"/>
            <a:t>Память </a:t>
          </a:r>
          <a:endParaRPr lang="ru-RU" b="1" dirty="0"/>
        </a:p>
      </dgm:t>
    </dgm:pt>
    <dgm:pt modelId="{2AF62156-E4CC-429F-A234-2D0E3C6E95BA}" type="parTrans" cxnId="{9E9320D4-7024-401A-B94B-417C210C2F99}">
      <dgm:prSet/>
      <dgm:spPr/>
      <dgm:t>
        <a:bodyPr/>
        <a:lstStyle/>
        <a:p>
          <a:endParaRPr lang="ru-RU"/>
        </a:p>
      </dgm:t>
    </dgm:pt>
    <dgm:pt modelId="{2F151204-7E35-4A5E-8783-A733880B9988}" type="sibTrans" cxnId="{9E9320D4-7024-401A-B94B-417C210C2F99}">
      <dgm:prSet/>
      <dgm:spPr/>
      <dgm:t>
        <a:bodyPr/>
        <a:lstStyle/>
        <a:p>
          <a:endParaRPr lang="ru-RU"/>
        </a:p>
      </dgm:t>
    </dgm:pt>
    <dgm:pt modelId="{E43C31AD-292D-4D07-8CFF-CCE04FB6C603}">
      <dgm:prSet phldrT="[Текст]"/>
      <dgm:spPr/>
      <dgm:t>
        <a:bodyPr/>
        <a:lstStyle/>
        <a:p>
          <a:r>
            <a:rPr lang="ru-RU" b="1" dirty="0" smtClean="0"/>
            <a:t>Мышление</a:t>
          </a:r>
          <a:endParaRPr lang="ru-RU" b="1" dirty="0"/>
        </a:p>
      </dgm:t>
    </dgm:pt>
    <dgm:pt modelId="{46D53F73-D42F-4E71-B658-B39693F54A27}" type="parTrans" cxnId="{6D63373B-B7C7-4824-8410-51C254A55939}">
      <dgm:prSet/>
      <dgm:spPr/>
      <dgm:t>
        <a:bodyPr/>
        <a:lstStyle/>
        <a:p>
          <a:endParaRPr lang="ru-RU"/>
        </a:p>
      </dgm:t>
    </dgm:pt>
    <dgm:pt modelId="{5FB8B836-3E9E-4FAD-A45A-5D1465BFC6AF}" type="sibTrans" cxnId="{6D63373B-B7C7-4824-8410-51C254A55939}">
      <dgm:prSet/>
      <dgm:spPr/>
      <dgm:t>
        <a:bodyPr/>
        <a:lstStyle/>
        <a:p>
          <a:endParaRPr lang="ru-RU"/>
        </a:p>
      </dgm:t>
    </dgm:pt>
    <dgm:pt modelId="{698F5400-6BAE-442A-8C08-B2BDD6A9F30C}">
      <dgm:prSet phldrT="[Текст]"/>
      <dgm:spPr/>
      <dgm:t>
        <a:bodyPr/>
        <a:lstStyle/>
        <a:p>
          <a:r>
            <a:rPr lang="ru-RU" b="1" smtClean="0"/>
            <a:t>Воображение </a:t>
          </a:r>
          <a:endParaRPr lang="ru-RU" b="1" dirty="0"/>
        </a:p>
      </dgm:t>
    </dgm:pt>
    <dgm:pt modelId="{77AD409F-ADC6-47BA-86DA-EE088C549A4D}" type="parTrans" cxnId="{44181E8E-99F8-4418-B472-015BCBAE0C43}">
      <dgm:prSet/>
      <dgm:spPr/>
      <dgm:t>
        <a:bodyPr/>
        <a:lstStyle/>
        <a:p>
          <a:endParaRPr lang="ru-RU"/>
        </a:p>
      </dgm:t>
    </dgm:pt>
    <dgm:pt modelId="{A956E09A-E4FC-4A79-BFCD-1E8692523C95}" type="sibTrans" cxnId="{44181E8E-99F8-4418-B472-015BCBAE0C43}">
      <dgm:prSet/>
      <dgm:spPr/>
      <dgm:t>
        <a:bodyPr/>
        <a:lstStyle/>
        <a:p>
          <a:endParaRPr lang="ru-RU"/>
        </a:p>
      </dgm:t>
    </dgm:pt>
    <dgm:pt modelId="{03AAD40B-D215-4EDD-96CC-40422D756F4E}" type="pres">
      <dgm:prSet presAssocID="{0708C8E2-C2A2-4848-8E23-7CA621F867B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3348D0-C7E4-41BF-837E-4C060393D7D4}" type="pres">
      <dgm:prSet presAssocID="{0708C8E2-C2A2-4848-8E23-7CA621F867B5}" presName="cycle" presStyleCnt="0"/>
      <dgm:spPr/>
    </dgm:pt>
    <dgm:pt modelId="{851D9C15-6F5F-4EFB-8E23-B216C3204984}" type="pres">
      <dgm:prSet presAssocID="{5F7771E9-F791-4F09-BC89-0F8D04BF87E8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4FDA87-E9AE-4981-968D-F40F232C1B58}" type="pres">
      <dgm:prSet presAssocID="{4A57F523-F7AB-471F-87F3-DF89877D972D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B4179604-69BC-40D6-AD0E-CA6DDAFACAB0}" type="pres">
      <dgm:prSet presAssocID="{60639627-0197-4870-A999-6D060E291091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BC3069-A81D-48B1-9C3E-FF4CD2EF6D1F}" type="pres">
      <dgm:prSet presAssocID="{E43C31AD-292D-4D07-8CFF-CCE04FB6C603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CC7008-F64C-446C-B295-A5928C0E5A83}" type="pres">
      <dgm:prSet presAssocID="{698F5400-6BAE-442A-8C08-B2BDD6A9F30C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E606AF-D123-4AC1-A921-96DE3C04D36C}" type="pres">
      <dgm:prSet presAssocID="{65BC0C75-F1CC-4B92-805C-638912FF8D26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575C17-0FD0-445E-AB1B-0FB0BA36D5C3}" type="presOf" srcId="{60639627-0197-4870-A999-6D060E291091}" destId="{B4179604-69BC-40D6-AD0E-CA6DDAFACAB0}" srcOrd="0" destOrd="0" presId="urn:microsoft.com/office/officeart/2005/8/layout/cycle3"/>
    <dgm:cxn modelId="{44181E8E-99F8-4418-B472-015BCBAE0C43}" srcId="{0708C8E2-C2A2-4848-8E23-7CA621F867B5}" destId="{698F5400-6BAE-442A-8C08-B2BDD6A9F30C}" srcOrd="3" destOrd="0" parTransId="{77AD409F-ADC6-47BA-86DA-EE088C549A4D}" sibTransId="{A956E09A-E4FC-4A79-BFCD-1E8692523C95}"/>
    <dgm:cxn modelId="{CBDA84DB-403A-4990-91C2-A29CF93E1E3D}" type="presOf" srcId="{0708C8E2-C2A2-4848-8E23-7CA621F867B5}" destId="{03AAD40B-D215-4EDD-96CC-40422D756F4E}" srcOrd="0" destOrd="0" presId="urn:microsoft.com/office/officeart/2005/8/layout/cycle3"/>
    <dgm:cxn modelId="{C1F8A505-4A85-402A-8C86-03DAB071A3C8}" type="presOf" srcId="{4A57F523-F7AB-471F-87F3-DF89877D972D}" destId="{144FDA87-E9AE-4981-968D-F40F232C1B58}" srcOrd="0" destOrd="0" presId="urn:microsoft.com/office/officeart/2005/8/layout/cycle3"/>
    <dgm:cxn modelId="{9E9320D4-7024-401A-B94B-417C210C2F99}" srcId="{0708C8E2-C2A2-4848-8E23-7CA621F867B5}" destId="{65BC0C75-F1CC-4B92-805C-638912FF8D26}" srcOrd="4" destOrd="0" parTransId="{2AF62156-E4CC-429F-A234-2D0E3C6E95BA}" sibTransId="{2F151204-7E35-4A5E-8783-A733880B9988}"/>
    <dgm:cxn modelId="{6D63373B-B7C7-4824-8410-51C254A55939}" srcId="{0708C8E2-C2A2-4848-8E23-7CA621F867B5}" destId="{E43C31AD-292D-4D07-8CFF-CCE04FB6C603}" srcOrd="2" destOrd="0" parTransId="{46D53F73-D42F-4E71-B658-B39693F54A27}" sibTransId="{5FB8B836-3E9E-4FAD-A45A-5D1465BFC6AF}"/>
    <dgm:cxn modelId="{0BFCE084-BE39-4FA5-8721-1AA938C3A8CF}" type="presOf" srcId="{E43C31AD-292D-4D07-8CFF-CCE04FB6C603}" destId="{36BC3069-A81D-48B1-9C3E-FF4CD2EF6D1F}" srcOrd="0" destOrd="0" presId="urn:microsoft.com/office/officeart/2005/8/layout/cycle3"/>
    <dgm:cxn modelId="{464341DD-C32C-4BCE-88DB-91D8697FA465}" srcId="{0708C8E2-C2A2-4848-8E23-7CA621F867B5}" destId="{60639627-0197-4870-A999-6D060E291091}" srcOrd="1" destOrd="0" parTransId="{3CD15A82-07DB-4F52-964A-BA19A758783F}" sibTransId="{AEE0CFC5-2C4A-46B7-96DC-1E5024346695}"/>
    <dgm:cxn modelId="{528C0108-FC7E-41D1-8D28-A39C2CD93244}" srcId="{0708C8E2-C2A2-4848-8E23-7CA621F867B5}" destId="{5F7771E9-F791-4F09-BC89-0F8D04BF87E8}" srcOrd="0" destOrd="0" parTransId="{27604853-5BA4-454A-9284-366886428291}" sibTransId="{4A57F523-F7AB-471F-87F3-DF89877D972D}"/>
    <dgm:cxn modelId="{FDF6DDAF-3718-4052-A77B-2C81E01BB9B1}" type="presOf" srcId="{698F5400-6BAE-442A-8C08-B2BDD6A9F30C}" destId="{59CC7008-F64C-446C-B295-A5928C0E5A83}" srcOrd="0" destOrd="0" presId="urn:microsoft.com/office/officeart/2005/8/layout/cycle3"/>
    <dgm:cxn modelId="{834D777B-88B4-4B09-B7CF-AC4B851833E6}" type="presOf" srcId="{5F7771E9-F791-4F09-BC89-0F8D04BF87E8}" destId="{851D9C15-6F5F-4EFB-8E23-B216C3204984}" srcOrd="0" destOrd="0" presId="urn:microsoft.com/office/officeart/2005/8/layout/cycle3"/>
    <dgm:cxn modelId="{9D1E5CB6-4F40-4AA4-A28D-024CFA6E8E4B}" type="presOf" srcId="{65BC0C75-F1CC-4B92-805C-638912FF8D26}" destId="{E2E606AF-D123-4AC1-A921-96DE3C04D36C}" srcOrd="0" destOrd="0" presId="urn:microsoft.com/office/officeart/2005/8/layout/cycle3"/>
    <dgm:cxn modelId="{5D4D3817-C797-4FEC-8B6B-6A83992D394D}" type="presParOf" srcId="{03AAD40B-D215-4EDD-96CC-40422D756F4E}" destId="{C63348D0-C7E4-41BF-837E-4C060393D7D4}" srcOrd="0" destOrd="0" presId="urn:microsoft.com/office/officeart/2005/8/layout/cycle3"/>
    <dgm:cxn modelId="{102302D4-8B19-4E21-A64A-101FF5A90FDA}" type="presParOf" srcId="{C63348D0-C7E4-41BF-837E-4C060393D7D4}" destId="{851D9C15-6F5F-4EFB-8E23-B216C3204984}" srcOrd="0" destOrd="0" presId="urn:microsoft.com/office/officeart/2005/8/layout/cycle3"/>
    <dgm:cxn modelId="{6D4EA5A5-7C77-4742-A42F-A9FAE195E3E5}" type="presParOf" srcId="{C63348D0-C7E4-41BF-837E-4C060393D7D4}" destId="{144FDA87-E9AE-4981-968D-F40F232C1B58}" srcOrd="1" destOrd="0" presId="urn:microsoft.com/office/officeart/2005/8/layout/cycle3"/>
    <dgm:cxn modelId="{FBD0EF18-2E83-4607-A36A-03D883B6C7F3}" type="presParOf" srcId="{C63348D0-C7E4-41BF-837E-4C060393D7D4}" destId="{B4179604-69BC-40D6-AD0E-CA6DDAFACAB0}" srcOrd="2" destOrd="0" presId="urn:microsoft.com/office/officeart/2005/8/layout/cycle3"/>
    <dgm:cxn modelId="{D42AA0F0-91F0-4A04-9547-047C0C94E91E}" type="presParOf" srcId="{C63348D0-C7E4-41BF-837E-4C060393D7D4}" destId="{36BC3069-A81D-48B1-9C3E-FF4CD2EF6D1F}" srcOrd="3" destOrd="0" presId="urn:microsoft.com/office/officeart/2005/8/layout/cycle3"/>
    <dgm:cxn modelId="{A127B2FC-3C7B-45AB-A784-797255285B26}" type="presParOf" srcId="{C63348D0-C7E4-41BF-837E-4C060393D7D4}" destId="{59CC7008-F64C-446C-B295-A5928C0E5A83}" srcOrd="4" destOrd="0" presId="urn:microsoft.com/office/officeart/2005/8/layout/cycle3"/>
    <dgm:cxn modelId="{CE55C002-5BE1-4BAC-ACFD-EDD69475371F}" type="presParOf" srcId="{C63348D0-C7E4-41BF-837E-4C060393D7D4}" destId="{E2E606AF-D123-4AC1-A921-96DE3C04D36C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5F9164-1043-446F-9BAB-EE1C3AE603FD}" type="doc">
      <dgm:prSet loTypeId="urn:microsoft.com/office/officeart/2005/8/layout/vProcess5" loCatId="process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62E2AFDE-CBFD-4BF1-948E-80172E7231FC}">
      <dgm:prSet phldrT="[Текст]"/>
      <dgm:spPr/>
      <dgm:t>
        <a:bodyPr/>
        <a:lstStyle/>
        <a:p>
          <a:r>
            <a:rPr lang="ru-RU" b="1" smtClean="0"/>
            <a:t>Вступление </a:t>
          </a:r>
          <a:endParaRPr lang="ru-RU" b="1" dirty="0"/>
        </a:p>
      </dgm:t>
    </dgm:pt>
    <dgm:pt modelId="{6232BE35-8E86-4ADE-8A9A-04C92D9BF5A5}" type="parTrans" cxnId="{9DF90539-F112-4F34-8CA1-E7E15D521F1B}">
      <dgm:prSet/>
      <dgm:spPr/>
      <dgm:t>
        <a:bodyPr/>
        <a:lstStyle/>
        <a:p>
          <a:endParaRPr lang="ru-RU"/>
        </a:p>
      </dgm:t>
    </dgm:pt>
    <dgm:pt modelId="{80AA6247-C332-42FC-AD49-D6AC45D24FB3}" type="sibTrans" cxnId="{9DF90539-F112-4F34-8CA1-E7E15D521F1B}">
      <dgm:prSet/>
      <dgm:spPr/>
      <dgm:t>
        <a:bodyPr/>
        <a:lstStyle/>
        <a:p>
          <a:endParaRPr lang="ru-RU"/>
        </a:p>
      </dgm:t>
    </dgm:pt>
    <dgm:pt modelId="{1F7208BB-DB73-4644-A11D-1561207E1E12}">
      <dgm:prSet phldrT="[Текст]"/>
      <dgm:spPr/>
      <dgm:t>
        <a:bodyPr/>
        <a:lstStyle/>
        <a:p>
          <a:r>
            <a:rPr lang="ru-RU" b="1" smtClean="0"/>
            <a:t>Развитие события</a:t>
          </a:r>
          <a:endParaRPr lang="ru-RU" b="1" dirty="0"/>
        </a:p>
      </dgm:t>
    </dgm:pt>
    <dgm:pt modelId="{39CA6093-156D-4D5F-B346-EA5C0E97AA47}" type="parTrans" cxnId="{E68FE826-E4B0-41D1-8298-F197ABFA6B3B}">
      <dgm:prSet/>
      <dgm:spPr/>
      <dgm:t>
        <a:bodyPr/>
        <a:lstStyle/>
        <a:p>
          <a:endParaRPr lang="ru-RU"/>
        </a:p>
      </dgm:t>
    </dgm:pt>
    <dgm:pt modelId="{0FB7E66C-73F2-4ABE-9C81-1A621F22318E}" type="sibTrans" cxnId="{E68FE826-E4B0-41D1-8298-F197ABFA6B3B}">
      <dgm:prSet/>
      <dgm:spPr/>
      <dgm:t>
        <a:bodyPr/>
        <a:lstStyle/>
        <a:p>
          <a:endParaRPr lang="ru-RU"/>
        </a:p>
      </dgm:t>
    </dgm:pt>
    <dgm:pt modelId="{FDA97FA2-3A61-4B09-857A-93E9D566955B}">
      <dgm:prSet phldrT="[Текст]"/>
      <dgm:spPr/>
      <dgm:t>
        <a:bodyPr/>
        <a:lstStyle/>
        <a:p>
          <a:r>
            <a:rPr lang="ru-RU" b="1" smtClean="0"/>
            <a:t>Кульминация </a:t>
          </a:r>
          <a:endParaRPr lang="ru-RU" b="1" dirty="0"/>
        </a:p>
      </dgm:t>
    </dgm:pt>
    <dgm:pt modelId="{FE1E6C98-3DAA-4131-BFD0-9DC2971450BC}" type="parTrans" cxnId="{C415320F-DDF1-45EB-9E34-8B79FD967BAE}">
      <dgm:prSet/>
      <dgm:spPr/>
      <dgm:t>
        <a:bodyPr/>
        <a:lstStyle/>
        <a:p>
          <a:endParaRPr lang="ru-RU"/>
        </a:p>
      </dgm:t>
    </dgm:pt>
    <dgm:pt modelId="{006D21E4-0F22-4368-A80F-D0682656D809}" type="sibTrans" cxnId="{C415320F-DDF1-45EB-9E34-8B79FD967BAE}">
      <dgm:prSet/>
      <dgm:spPr/>
      <dgm:t>
        <a:bodyPr/>
        <a:lstStyle/>
        <a:p>
          <a:endParaRPr lang="ru-RU"/>
        </a:p>
      </dgm:t>
    </dgm:pt>
    <dgm:pt modelId="{BFCA79DE-F2D5-4249-B004-6238C4FD8CE4}">
      <dgm:prSet phldrT="[Текст]"/>
      <dgm:spPr/>
      <dgm:t>
        <a:bodyPr/>
        <a:lstStyle/>
        <a:p>
          <a:r>
            <a:rPr lang="ru-RU" b="1" dirty="0" smtClean="0"/>
            <a:t>Заключение </a:t>
          </a:r>
          <a:endParaRPr lang="ru-RU" b="1" dirty="0"/>
        </a:p>
      </dgm:t>
    </dgm:pt>
    <dgm:pt modelId="{5BCDFF6B-1256-4759-9B16-F7DC8A17AF64}" type="parTrans" cxnId="{C0FAC7DD-D455-445D-9B60-86F86DBE7C92}">
      <dgm:prSet/>
      <dgm:spPr/>
      <dgm:t>
        <a:bodyPr/>
        <a:lstStyle/>
        <a:p>
          <a:endParaRPr lang="ru-RU"/>
        </a:p>
      </dgm:t>
    </dgm:pt>
    <dgm:pt modelId="{0B32EFA0-7875-417E-867E-1A34AE4FD1A8}" type="sibTrans" cxnId="{C0FAC7DD-D455-445D-9B60-86F86DBE7C92}">
      <dgm:prSet/>
      <dgm:spPr/>
      <dgm:t>
        <a:bodyPr/>
        <a:lstStyle/>
        <a:p>
          <a:endParaRPr lang="ru-RU"/>
        </a:p>
      </dgm:t>
    </dgm:pt>
    <dgm:pt modelId="{1C3AFD0D-86DD-49ED-9A2C-0EDCF0B37ED4}" type="pres">
      <dgm:prSet presAssocID="{F15F9164-1043-446F-9BAB-EE1C3AE603F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8A40AD7-7A25-49D8-8186-08614728A05E}" type="pres">
      <dgm:prSet presAssocID="{F15F9164-1043-446F-9BAB-EE1C3AE603FD}" presName="dummyMaxCanvas" presStyleCnt="0">
        <dgm:presLayoutVars/>
      </dgm:prSet>
      <dgm:spPr/>
    </dgm:pt>
    <dgm:pt modelId="{FE19B80A-CC27-4C09-830B-8E60B7D4C463}" type="pres">
      <dgm:prSet presAssocID="{F15F9164-1043-446F-9BAB-EE1C3AE603FD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0B055A-C642-4F5E-991A-F8C15357AE81}" type="pres">
      <dgm:prSet presAssocID="{F15F9164-1043-446F-9BAB-EE1C3AE603FD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43072F-930D-4737-AEC6-576C8A3CD54B}" type="pres">
      <dgm:prSet presAssocID="{F15F9164-1043-446F-9BAB-EE1C3AE603FD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65FAFE-1E82-4BBB-8AF0-404236099B57}" type="pres">
      <dgm:prSet presAssocID="{F15F9164-1043-446F-9BAB-EE1C3AE603FD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A0D027-2D9A-472C-9B07-60D341748143}" type="pres">
      <dgm:prSet presAssocID="{F15F9164-1043-446F-9BAB-EE1C3AE603FD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82ABDE-3F9D-4EA8-A2D6-5E27FAEB9225}" type="pres">
      <dgm:prSet presAssocID="{F15F9164-1043-446F-9BAB-EE1C3AE603FD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6F0125-C7C5-4987-A410-9901B3EDDCBB}" type="pres">
      <dgm:prSet presAssocID="{F15F9164-1043-446F-9BAB-EE1C3AE603FD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950156-4DF9-4823-9886-9AFC7A4C9117}" type="pres">
      <dgm:prSet presAssocID="{F15F9164-1043-446F-9BAB-EE1C3AE603FD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1177EA-5BDC-458E-8306-534386FE7469}" type="pres">
      <dgm:prSet presAssocID="{F15F9164-1043-446F-9BAB-EE1C3AE603FD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78FBA7-F05E-4EFB-AEB3-1BC48C1F2CDE}" type="pres">
      <dgm:prSet presAssocID="{F15F9164-1043-446F-9BAB-EE1C3AE603FD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1DB588-BE80-4C8D-90D8-69C93E650A2B}" type="pres">
      <dgm:prSet presAssocID="{F15F9164-1043-446F-9BAB-EE1C3AE603FD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16245FB-82EC-4AF2-8F56-19502E45E6AF}" type="presOf" srcId="{80AA6247-C332-42FC-AD49-D6AC45D24FB3}" destId="{A7A0D027-2D9A-472C-9B07-60D341748143}" srcOrd="0" destOrd="0" presId="urn:microsoft.com/office/officeart/2005/8/layout/vProcess5"/>
    <dgm:cxn modelId="{E68FE826-E4B0-41D1-8298-F197ABFA6B3B}" srcId="{F15F9164-1043-446F-9BAB-EE1C3AE603FD}" destId="{1F7208BB-DB73-4644-A11D-1561207E1E12}" srcOrd="1" destOrd="0" parTransId="{39CA6093-156D-4D5F-B346-EA5C0E97AA47}" sibTransId="{0FB7E66C-73F2-4ABE-9C81-1A621F22318E}"/>
    <dgm:cxn modelId="{E1A53646-ADC6-48DA-9475-696174AF2245}" type="presOf" srcId="{62E2AFDE-CBFD-4BF1-948E-80172E7231FC}" destId="{CB950156-4DF9-4823-9886-9AFC7A4C9117}" srcOrd="1" destOrd="0" presId="urn:microsoft.com/office/officeart/2005/8/layout/vProcess5"/>
    <dgm:cxn modelId="{9DF90539-F112-4F34-8CA1-E7E15D521F1B}" srcId="{F15F9164-1043-446F-9BAB-EE1C3AE603FD}" destId="{62E2AFDE-CBFD-4BF1-948E-80172E7231FC}" srcOrd="0" destOrd="0" parTransId="{6232BE35-8E86-4ADE-8A9A-04C92D9BF5A5}" sibTransId="{80AA6247-C332-42FC-AD49-D6AC45D24FB3}"/>
    <dgm:cxn modelId="{C415320F-DDF1-45EB-9E34-8B79FD967BAE}" srcId="{F15F9164-1043-446F-9BAB-EE1C3AE603FD}" destId="{FDA97FA2-3A61-4B09-857A-93E9D566955B}" srcOrd="2" destOrd="0" parTransId="{FE1E6C98-3DAA-4131-BFD0-9DC2971450BC}" sibTransId="{006D21E4-0F22-4368-A80F-D0682656D809}"/>
    <dgm:cxn modelId="{63B779F0-4DCD-47FB-BE9C-CC3B63C6B110}" type="presOf" srcId="{FDA97FA2-3A61-4B09-857A-93E9D566955B}" destId="{C143072F-930D-4737-AEC6-576C8A3CD54B}" srcOrd="0" destOrd="0" presId="urn:microsoft.com/office/officeart/2005/8/layout/vProcess5"/>
    <dgm:cxn modelId="{91BD5102-59B0-4ECE-BCE3-F0992C05304B}" type="presOf" srcId="{BFCA79DE-F2D5-4249-B004-6238C4FD8CE4}" destId="{CC1DB588-BE80-4C8D-90D8-69C93E650A2B}" srcOrd="1" destOrd="0" presId="urn:microsoft.com/office/officeart/2005/8/layout/vProcess5"/>
    <dgm:cxn modelId="{910ACEFC-4B9A-4E61-9785-AC84BE59AB4B}" type="presOf" srcId="{BFCA79DE-F2D5-4249-B004-6238C4FD8CE4}" destId="{C165FAFE-1E82-4BBB-8AF0-404236099B57}" srcOrd="0" destOrd="0" presId="urn:microsoft.com/office/officeart/2005/8/layout/vProcess5"/>
    <dgm:cxn modelId="{5C9139A2-7502-4887-AB5A-70DEA758F459}" type="presOf" srcId="{006D21E4-0F22-4368-A80F-D0682656D809}" destId="{306F0125-C7C5-4987-A410-9901B3EDDCBB}" srcOrd="0" destOrd="0" presId="urn:microsoft.com/office/officeart/2005/8/layout/vProcess5"/>
    <dgm:cxn modelId="{1B174698-548F-4157-8268-AE2BC8F506E2}" type="presOf" srcId="{FDA97FA2-3A61-4B09-857A-93E9D566955B}" destId="{AA78FBA7-F05E-4EFB-AEB3-1BC48C1F2CDE}" srcOrd="1" destOrd="0" presId="urn:microsoft.com/office/officeart/2005/8/layout/vProcess5"/>
    <dgm:cxn modelId="{BC16CE86-B29E-46F1-9127-CC084D0054F0}" type="presOf" srcId="{1F7208BB-DB73-4644-A11D-1561207E1E12}" destId="{410B055A-C642-4F5E-991A-F8C15357AE81}" srcOrd="0" destOrd="0" presId="urn:microsoft.com/office/officeart/2005/8/layout/vProcess5"/>
    <dgm:cxn modelId="{ED50B402-FDA1-4633-8352-F2C793CDFA6B}" type="presOf" srcId="{1F7208BB-DB73-4644-A11D-1561207E1E12}" destId="{881177EA-5BDC-458E-8306-534386FE7469}" srcOrd="1" destOrd="0" presId="urn:microsoft.com/office/officeart/2005/8/layout/vProcess5"/>
    <dgm:cxn modelId="{C0FAC7DD-D455-445D-9B60-86F86DBE7C92}" srcId="{F15F9164-1043-446F-9BAB-EE1C3AE603FD}" destId="{BFCA79DE-F2D5-4249-B004-6238C4FD8CE4}" srcOrd="3" destOrd="0" parTransId="{5BCDFF6B-1256-4759-9B16-F7DC8A17AF64}" sibTransId="{0B32EFA0-7875-417E-867E-1A34AE4FD1A8}"/>
    <dgm:cxn modelId="{E583E645-174E-42FC-81D5-249CEBCE6F78}" type="presOf" srcId="{0FB7E66C-73F2-4ABE-9C81-1A621F22318E}" destId="{1A82ABDE-3F9D-4EA8-A2D6-5E27FAEB9225}" srcOrd="0" destOrd="0" presId="urn:microsoft.com/office/officeart/2005/8/layout/vProcess5"/>
    <dgm:cxn modelId="{EEBC8A9B-A263-48CB-8F73-583FFE89C3EA}" type="presOf" srcId="{62E2AFDE-CBFD-4BF1-948E-80172E7231FC}" destId="{FE19B80A-CC27-4C09-830B-8E60B7D4C463}" srcOrd="0" destOrd="0" presId="urn:microsoft.com/office/officeart/2005/8/layout/vProcess5"/>
    <dgm:cxn modelId="{E10B2DAE-048C-4A05-8475-F76D45EB0AF1}" type="presOf" srcId="{F15F9164-1043-446F-9BAB-EE1C3AE603FD}" destId="{1C3AFD0D-86DD-49ED-9A2C-0EDCF0B37ED4}" srcOrd="0" destOrd="0" presId="urn:microsoft.com/office/officeart/2005/8/layout/vProcess5"/>
    <dgm:cxn modelId="{A51E39D4-A6C9-4EE3-AD1C-6754CB70CC34}" type="presParOf" srcId="{1C3AFD0D-86DD-49ED-9A2C-0EDCF0B37ED4}" destId="{28A40AD7-7A25-49D8-8186-08614728A05E}" srcOrd="0" destOrd="0" presId="urn:microsoft.com/office/officeart/2005/8/layout/vProcess5"/>
    <dgm:cxn modelId="{6D309BD5-9507-47F4-8606-8A3CC29C75C1}" type="presParOf" srcId="{1C3AFD0D-86DD-49ED-9A2C-0EDCF0B37ED4}" destId="{FE19B80A-CC27-4C09-830B-8E60B7D4C463}" srcOrd="1" destOrd="0" presId="urn:microsoft.com/office/officeart/2005/8/layout/vProcess5"/>
    <dgm:cxn modelId="{6D4FCE38-BA56-4EDF-9C64-C3465B172CC6}" type="presParOf" srcId="{1C3AFD0D-86DD-49ED-9A2C-0EDCF0B37ED4}" destId="{410B055A-C642-4F5E-991A-F8C15357AE81}" srcOrd="2" destOrd="0" presId="urn:microsoft.com/office/officeart/2005/8/layout/vProcess5"/>
    <dgm:cxn modelId="{B0CDB4BF-60E3-4684-B983-505FF097AFDC}" type="presParOf" srcId="{1C3AFD0D-86DD-49ED-9A2C-0EDCF0B37ED4}" destId="{C143072F-930D-4737-AEC6-576C8A3CD54B}" srcOrd="3" destOrd="0" presId="urn:microsoft.com/office/officeart/2005/8/layout/vProcess5"/>
    <dgm:cxn modelId="{A10897DC-507A-47E8-B4C4-339D21B8E8BB}" type="presParOf" srcId="{1C3AFD0D-86DD-49ED-9A2C-0EDCF0B37ED4}" destId="{C165FAFE-1E82-4BBB-8AF0-404236099B57}" srcOrd="4" destOrd="0" presId="urn:microsoft.com/office/officeart/2005/8/layout/vProcess5"/>
    <dgm:cxn modelId="{046B303E-67AF-44AB-8B2A-677A2A3312A1}" type="presParOf" srcId="{1C3AFD0D-86DD-49ED-9A2C-0EDCF0B37ED4}" destId="{A7A0D027-2D9A-472C-9B07-60D341748143}" srcOrd="5" destOrd="0" presId="urn:microsoft.com/office/officeart/2005/8/layout/vProcess5"/>
    <dgm:cxn modelId="{655482D8-B417-4F6C-9A4E-7F4AB8104FC1}" type="presParOf" srcId="{1C3AFD0D-86DD-49ED-9A2C-0EDCF0B37ED4}" destId="{1A82ABDE-3F9D-4EA8-A2D6-5E27FAEB9225}" srcOrd="6" destOrd="0" presId="urn:microsoft.com/office/officeart/2005/8/layout/vProcess5"/>
    <dgm:cxn modelId="{638D2EA7-89D0-41C6-8FB8-528468C66786}" type="presParOf" srcId="{1C3AFD0D-86DD-49ED-9A2C-0EDCF0B37ED4}" destId="{306F0125-C7C5-4987-A410-9901B3EDDCBB}" srcOrd="7" destOrd="0" presId="urn:microsoft.com/office/officeart/2005/8/layout/vProcess5"/>
    <dgm:cxn modelId="{D546A8D1-7E5E-4836-A6EF-F55F8973963A}" type="presParOf" srcId="{1C3AFD0D-86DD-49ED-9A2C-0EDCF0B37ED4}" destId="{CB950156-4DF9-4823-9886-9AFC7A4C9117}" srcOrd="8" destOrd="0" presId="urn:microsoft.com/office/officeart/2005/8/layout/vProcess5"/>
    <dgm:cxn modelId="{6C6A32BA-A304-4DBC-BADC-7C26B86A745A}" type="presParOf" srcId="{1C3AFD0D-86DD-49ED-9A2C-0EDCF0B37ED4}" destId="{881177EA-5BDC-458E-8306-534386FE7469}" srcOrd="9" destOrd="0" presId="urn:microsoft.com/office/officeart/2005/8/layout/vProcess5"/>
    <dgm:cxn modelId="{95801AA3-299D-41C5-ADB6-D88B24F467F8}" type="presParOf" srcId="{1C3AFD0D-86DD-49ED-9A2C-0EDCF0B37ED4}" destId="{AA78FBA7-F05E-4EFB-AEB3-1BC48C1F2CDE}" srcOrd="10" destOrd="0" presId="urn:microsoft.com/office/officeart/2005/8/layout/vProcess5"/>
    <dgm:cxn modelId="{530E8382-B1D5-4307-93A6-F4195D3695B7}" type="presParOf" srcId="{1C3AFD0D-86DD-49ED-9A2C-0EDCF0B37ED4}" destId="{CC1DB588-BE80-4C8D-90D8-69C93E650A2B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0FC21A0-D69B-4201-9FBA-6BF72E9E6106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3B36B36-1DEA-43C1-AEA0-3B3AB7C2F995}">
      <dgm:prSet phldrT="[Текст]"/>
      <dgm:spPr/>
      <dgm:t>
        <a:bodyPr/>
        <a:lstStyle/>
        <a:p>
          <a:r>
            <a:rPr lang="ru-RU" smtClean="0"/>
            <a:t>классический</a:t>
          </a:r>
          <a:endParaRPr lang="ru-RU" dirty="0"/>
        </a:p>
      </dgm:t>
    </dgm:pt>
    <dgm:pt modelId="{6932EC4C-ABAA-4791-AC58-D448AE715FD9}" type="parTrans" cxnId="{42B2292F-5699-4F71-B735-3CEA49932D41}">
      <dgm:prSet/>
      <dgm:spPr/>
      <dgm:t>
        <a:bodyPr/>
        <a:lstStyle/>
        <a:p>
          <a:endParaRPr lang="ru-RU"/>
        </a:p>
      </dgm:t>
    </dgm:pt>
    <dgm:pt modelId="{A828496F-8F77-4DBA-9246-AFE249F4AC60}" type="sibTrans" cxnId="{42B2292F-5699-4F71-B735-3CEA49932D41}">
      <dgm:prSet/>
      <dgm:spPr/>
      <dgm:t>
        <a:bodyPr/>
        <a:lstStyle/>
        <a:p>
          <a:endParaRPr lang="ru-RU"/>
        </a:p>
      </dgm:t>
    </dgm:pt>
    <dgm:pt modelId="{2742151D-EF3E-4088-ABB1-3777E59F5511}">
      <dgm:prSet phldrT="[Текст]"/>
      <dgm:spPr/>
      <dgm:t>
        <a:bodyPr/>
        <a:lstStyle/>
        <a:p>
          <a:r>
            <a:rPr lang="ru-RU" smtClean="0"/>
            <a:t>активный</a:t>
          </a:r>
          <a:endParaRPr lang="ru-RU" dirty="0"/>
        </a:p>
      </dgm:t>
    </dgm:pt>
    <dgm:pt modelId="{D8DA8D04-0FCD-4EE4-AC0A-EFF0D5E4A132}" type="parTrans" cxnId="{65B6E5D0-2879-4743-9853-192BF93C8027}">
      <dgm:prSet/>
      <dgm:spPr/>
      <dgm:t>
        <a:bodyPr/>
        <a:lstStyle/>
        <a:p>
          <a:endParaRPr lang="ru-RU"/>
        </a:p>
      </dgm:t>
    </dgm:pt>
    <dgm:pt modelId="{3A9AAB11-5E0A-4800-9E89-CB84BF7677B4}" type="sibTrans" cxnId="{65B6E5D0-2879-4743-9853-192BF93C8027}">
      <dgm:prSet/>
      <dgm:spPr/>
      <dgm:t>
        <a:bodyPr/>
        <a:lstStyle/>
        <a:p>
          <a:endParaRPr lang="ru-RU"/>
        </a:p>
      </dgm:t>
    </dgm:pt>
    <dgm:pt modelId="{5E7290CB-78BE-4563-8C5A-876EE8E0E3E1}">
      <dgm:prSet phldrT="[Текст]"/>
      <dgm:spPr/>
      <dgm:t>
        <a:bodyPr/>
        <a:lstStyle/>
        <a:p>
          <a:r>
            <a:rPr lang="ru-RU" smtClean="0"/>
            <a:t>цифровой</a:t>
          </a:r>
          <a:endParaRPr lang="ru-RU" dirty="0"/>
        </a:p>
      </dgm:t>
    </dgm:pt>
    <dgm:pt modelId="{FCACC94A-87F1-4D7C-8B68-B83E365BCA42}" type="parTrans" cxnId="{EDFC7DC7-3E2D-4F98-8459-3C711303DEFF}">
      <dgm:prSet/>
      <dgm:spPr/>
      <dgm:t>
        <a:bodyPr/>
        <a:lstStyle/>
        <a:p>
          <a:endParaRPr lang="ru-RU"/>
        </a:p>
      </dgm:t>
    </dgm:pt>
    <dgm:pt modelId="{A0819C36-403A-4AEB-9DC7-2EF454DA3180}" type="sibTrans" cxnId="{EDFC7DC7-3E2D-4F98-8459-3C711303DEFF}">
      <dgm:prSet/>
      <dgm:spPr/>
      <dgm:t>
        <a:bodyPr/>
        <a:lstStyle/>
        <a:p>
          <a:endParaRPr lang="ru-RU"/>
        </a:p>
      </dgm:t>
    </dgm:pt>
    <dgm:pt modelId="{325D1BB7-2F7E-470C-A12D-920617A79DFB}" type="pres">
      <dgm:prSet presAssocID="{30FC21A0-D69B-4201-9FBA-6BF72E9E610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885530-038C-46B6-BC22-DB238270AD02}" type="pres">
      <dgm:prSet presAssocID="{93B36B36-1DEA-43C1-AEA0-3B3AB7C2F995}" presName="parentLin" presStyleCnt="0"/>
      <dgm:spPr/>
    </dgm:pt>
    <dgm:pt modelId="{BAE8E5C8-8D0B-4578-8D75-C27D67CC17CB}" type="pres">
      <dgm:prSet presAssocID="{93B36B36-1DEA-43C1-AEA0-3B3AB7C2F99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0CBE7C9-AFA8-4CD9-88FC-F81FD882DC42}" type="pres">
      <dgm:prSet presAssocID="{93B36B36-1DEA-43C1-AEA0-3B3AB7C2F99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AF6007-F534-4A6F-ADBE-5C8C67FAEBED}" type="pres">
      <dgm:prSet presAssocID="{93B36B36-1DEA-43C1-AEA0-3B3AB7C2F995}" presName="negativeSpace" presStyleCnt="0"/>
      <dgm:spPr/>
    </dgm:pt>
    <dgm:pt modelId="{34D4A98A-F358-44AB-8660-457D59C92A60}" type="pres">
      <dgm:prSet presAssocID="{93B36B36-1DEA-43C1-AEA0-3B3AB7C2F995}" presName="childText" presStyleLbl="conFgAcc1" presStyleIdx="0" presStyleCnt="3">
        <dgm:presLayoutVars>
          <dgm:bulletEnabled val="1"/>
        </dgm:presLayoutVars>
      </dgm:prSet>
      <dgm:spPr/>
    </dgm:pt>
    <dgm:pt modelId="{2FDE0E3B-437C-48D0-8C28-27EB6ECE48A5}" type="pres">
      <dgm:prSet presAssocID="{A828496F-8F77-4DBA-9246-AFE249F4AC60}" presName="spaceBetweenRectangles" presStyleCnt="0"/>
      <dgm:spPr/>
    </dgm:pt>
    <dgm:pt modelId="{E5509544-73A8-4D35-8273-6AE4BEC37235}" type="pres">
      <dgm:prSet presAssocID="{2742151D-EF3E-4088-ABB1-3777E59F5511}" presName="parentLin" presStyleCnt="0"/>
      <dgm:spPr/>
    </dgm:pt>
    <dgm:pt modelId="{47ADD87C-12E6-4C82-87D2-2C075D10BC93}" type="pres">
      <dgm:prSet presAssocID="{2742151D-EF3E-4088-ABB1-3777E59F5511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2D88B3E-933F-4355-A8EE-A3BD99856183}" type="pres">
      <dgm:prSet presAssocID="{2742151D-EF3E-4088-ABB1-3777E59F551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65D0C7-C83D-46F6-867B-9C0C1FAA88C8}" type="pres">
      <dgm:prSet presAssocID="{2742151D-EF3E-4088-ABB1-3777E59F5511}" presName="negativeSpace" presStyleCnt="0"/>
      <dgm:spPr/>
    </dgm:pt>
    <dgm:pt modelId="{A933080D-65F9-435E-A3B9-ACEF32BBEDAF}" type="pres">
      <dgm:prSet presAssocID="{2742151D-EF3E-4088-ABB1-3777E59F5511}" presName="childText" presStyleLbl="conFgAcc1" presStyleIdx="1" presStyleCnt="3">
        <dgm:presLayoutVars>
          <dgm:bulletEnabled val="1"/>
        </dgm:presLayoutVars>
      </dgm:prSet>
      <dgm:spPr/>
    </dgm:pt>
    <dgm:pt modelId="{FEC4342C-C895-4CC1-ADFD-8ABDE55945B5}" type="pres">
      <dgm:prSet presAssocID="{3A9AAB11-5E0A-4800-9E89-CB84BF7677B4}" presName="spaceBetweenRectangles" presStyleCnt="0"/>
      <dgm:spPr/>
    </dgm:pt>
    <dgm:pt modelId="{C5B54C6D-D369-40CE-8B27-1FD0882D8441}" type="pres">
      <dgm:prSet presAssocID="{5E7290CB-78BE-4563-8C5A-876EE8E0E3E1}" presName="parentLin" presStyleCnt="0"/>
      <dgm:spPr/>
    </dgm:pt>
    <dgm:pt modelId="{5643124E-8BD0-445D-A6FF-3C3346090BD2}" type="pres">
      <dgm:prSet presAssocID="{5E7290CB-78BE-4563-8C5A-876EE8E0E3E1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CB69D22E-F8B0-4BAF-9538-D801A587BEE2}" type="pres">
      <dgm:prSet presAssocID="{5E7290CB-78BE-4563-8C5A-876EE8E0E3E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8831A4-C873-452D-85F0-2CE80E7C8572}" type="pres">
      <dgm:prSet presAssocID="{5E7290CB-78BE-4563-8C5A-876EE8E0E3E1}" presName="negativeSpace" presStyleCnt="0"/>
      <dgm:spPr/>
    </dgm:pt>
    <dgm:pt modelId="{2BDB6EAC-C877-43C0-A155-BAC9BC8F9515}" type="pres">
      <dgm:prSet presAssocID="{5E7290CB-78BE-4563-8C5A-876EE8E0E3E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060DB05-730B-42AA-99CE-DEDC9B8B29B7}" type="presOf" srcId="{2742151D-EF3E-4088-ABB1-3777E59F5511}" destId="{D2D88B3E-933F-4355-A8EE-A3BD99856183}" srcOrd="1" destOrd="0" presId="urn:microsoft.com/office/officeart/2005/8/layout/list1"/>
    <dgm:cxn modelId="{85786206-CFD1-427C-92AC-D79B4FBF9F41}" type="presOf" srcId="{2742151D-EF3E-4088-ABB1-3777E59F5511}" destId="{47ADD87C-12E6-4C82-87D2-2C075D10BC93}" srcOrd="0" destOrd="0" presId="urn:microsoft.com/office/officeart/2005/8/layout/list1"/>
    <dgm:cxn modelId="{B3EF85ED-0FE6-4B12-81DC-A1F5BFF54F24}" type="presOf" srcId="{93B36B36-1DEA-43C1-AEA0-3B3AB7C2F995}" destId="{BAE8E5C8-8D0B-4578-8D75-C27D67CC17CB}" srcOrd="0" destOrd="0" presId="urn:microsoft.com/office/officeart/2005/8/layout/list1"/>
    <dgm:cxn modelId="{779BD0B6-0236-449E-A3BA-723A8E7887CE}" type="presOf" srcId="{5E7290CB-78BE-4563-8C5A-876EE8E0E3E1}" destId="{CB69D22E-F8B0-4BAF-9538-D801A587BEE2}" srcOrd="1" destOrd="0" presId="urn:microsoft.com/office/officeart/2005/8/layout/list1"/>
    <dgm:cxn modelId="{5664FA9B-C274-4699-A85A-47B358B2CDD0}" type="presOf" srcId="{93B36B36-1DEA-43C1-AEA0-3B3AB7C2F995}" destId="{B0CBE7C9-AFA8-4CD9-88FC-F81FD882DC42}" srcOrd="1" destOrd="0" presId="urn:microsoft.com/office/officeart/2005/8/layout/list1"/>
    <dgm:cxn modelId="{42B2292F-5699-4F71-B735-3CEA49932D41}" srcId="{30FC21A0-D69B-4201-9FBA-6BF72E9E6106}" destId="{93B36B36-1DEA-43C1-AEA0-3B3AB7C2F995}" srcOrd="0" destOrd="0" parTransId="{6932EC4C-ABAA-4791-AC58-D448AE715FD9}" sibTransId="{A828496F-8F77-4DBA-9246-AFE249F4AC60}"/>
    <dgm:cxn modelId="{E0321AB2-5D34-4C95-9492-35AF14F36ABF}" type="presOf" srcId="{30FC21A0-D69B-4201-9FBA-6BF72E9E6106}" destId="{325D1BB7-2F7E-470C-A12D-920617A79DFB}" srcOrd="0" destOrd="0" presId="urn:microsoft.com/office/officeart/2005/8/layout/list1"/>
    <dgm:cxn modelId="{65B6E5D0-2879-4743-9853-192BF93C8027}" srcId="{30FC21A0-D69B-4201-9FBA-6BF72E9E6106}" destId="{2742151D-EF3E-4088-ABB1-3777E59F5511}" srcOrd="1" destOrd="0" parTransId="{D8DA8D04-0FCD-4EE4-AC0A-EFF0D5E4A132}" sibTransId="{3A9AAB11-5E0A-4800-9E89-CB84BF7677B4}"/>
    <dgm:cxn modelId="{EDFC7DC7-3E2D-4F98-8459-3C711303DEFF}" srcId="{30FC21A0-D69B-4201-9FBA-6BF72E9E6106}" destId="{5E7290CB-78BE-4563-8C5A-876EE8E0E3E1}" srcOrd="2" destOrd="0" parTransId="{FCACC94A-87F1-4D7C-8B68-B83E365BCA42}" sibTransId="{A0819C36-403A-4AEB-9DC7-2EF454DA3180}"/>
    <dgm:cxn modelId="{0578977B-5429-4AC9-B6E0-DE976082A21B}" type="presOf" srcId="{5E7290CB-78BE-4563-8C5A-876EE8E0E3E1}" destId="{5643124E-8BD0-445D-A6FF-3C3346090BD2}" srcOrd="0" destOrd="0" presId="urn:microsoft.com/office/officeart/2005/8/layout/list1"/>
    <dgm:cxn modelId="{EF552724-C53D-4655-88BE-70DB17885B76}" type="presParOf" srcId="{325D1BB7-2F7E-470C-A12D-920617A79DFB}" destId="{D6885530-038C-46B6-BC22-DB238270AD02}" srcOrd="0" destOrd="0" presId="urn:microsoft.com/office/officeart/2005/8/layout/list1"/>
    <dgm:cxn modelId="{E2F5663B-787A-4034-B1F4-BE6A7FC84D90}" type="presParOf" srcId="{D6885530-038C-46B6-BC22-DB238270AD02}" destId="{BAE8E5C8-8D0B-4578-8D75-C27D67CC17CB}" srcOrd="0" destOrd="0" presId="urn:microsoft.com/office/officeart/2005/8/layout/list1"/>
    <dgm:cxn modelId="{CEA9B661-B9FE-44E4-9E5F-728CE67958DE}" type="presParOf" srcId="{D6885530-038C-46B6-BC22-DB238270AD02}" destId="{B0CBE7C9-AFA8-4CD9-88FC-F81FD882DC42}" srcOrd="1" destOrd="0" presId="urn:microsoft.com/office/officeart/2005/8/layout/list1"/>
    <dgm:cxn modelId="{E92DE21B-DD2D-440B-9B06-96234E087CD9}" type="presParOf" srcId="{325D1BB7-2F7E-470C-A12D-920617A79DFB}" destId="{0DAF6007-F534-4A6F-ADBE-5C8C67FAEBED}" srcOrd="1" destOrd="0" presId="urn:microsoft.com/office/officeart/2005/8/layout/list1"/>
    <dgm:cxn modelId="{5A11FC5C-A1B3-4F77-A587-DAD42D098A96}" type="presParOf" srcId="{325D1BB7-2F7E-470C-A12D-920617A79DFB}" destId="{34D4A98A-F358-44AB-8660-457D59C92A60}" srcOrd="2" destOrd="0" presId="urn:microsoft.com/office/officeart/2005/8/layout/list1"/>
    <dgm:cxn modelId="{D345AEFC-253B-424D-8CEA-512E5CFCF0D9}" type="presParOf" srcId="{325D1BB7-2F7E-470C-A12D-920617A79DFB}" destId="{2FDE0E3B-437C-48D0-8C28-27EB6ECE48A5}" srcOrd="3" destOrd="0" presId="urn:microsoft.com/office/officeart/2005/8/layout/list1"/>
    <dgm:cxn modelId="{0F40534B-7B8C-485F-BF3C-FCC985D79EDD}" type="presParOf" srcId="{325D1BB7-2F7E-470C-A12D-920617A79DFB}" destId="{E5509544-73A8-4D35-8273-6AE4BEC37235}" srcOrd="4" destOrd="0" presId="urn:microsoft.com/office/officeart/2005/8/layout/list1"/>
    <dgm:cxn modelId="{1681E722-B346-464F-A64B-BC9CCD11B1C3}" type="presParOf" srcId="{E5509544-73A8-4D35-8273-6AE4BEC37235}" destId="{47ADD87C-12E6-4C82-87D2-2C075D10BC93}" srcOrd="0" destOrd="0" presId="urn:microsoft.com/office/officeart/2005/8/layout/list1"/>
    <dgm:cxn modelId="{48CC2C5D-1BC3-4DEE-87A3-8C80A347E12D}" type="presParOf" srcId="{E5509544-73A8-4D35-8273-6AE4BEC37235}" destId="{D2D88B3E-933F-4355-A8EE-A3BD99856183}" srcOrd="1" destOrd="0" presId="urn:microsoft.com/office/officeart/2005/8/layout/list1"/>
    <dgm:cxn modelId="{A4014315-7547-4D99-88AD-98AC46B0360A}" type="presParOf" srcId="{325D1BB7-2F7E-470C-A12D-920617A79DFB}" destId="{DE65D0C7-C83D-46F6-867B-9C0C1FAA88C8}" srcOrd="5" destOrd="0" presId="urn:microsoft.com/office/officeart/2005/8/layout/list1"/>
    <dgm:cxn modelId="{632D721A-52A0-45BA-AC15-0509D28632D6}" type="presParOf" srcId="{325D1BB7-2F7E-470C-A12D-920617A79DFB}" destId="{A933080D-65F9-435E-A3B9-ACEF32BBEDAF}" srcOrd="6" destOrd="0" presId="urn:microsoft.com/office/officeart/2005/8/layout/list1"/>
    <dgm:cxn modelId="{CBF14819-3984-4D22-9337-C0CCBF6BC87D}" type="presParOf" srcId="{325D1BB7-2F7E-470C-A12D-920617A79DFB}" destId="{FEC4342C-C895-4CC1-ADFD-8ABDE55945B5}" srcOrd="7" destOrd="0" presId="urn:microsoft.com/office/officeart/2005/8/layout/list1"/>
    <dgm:cxn modelId="{6309C063-2076-484D-AEA2-232353A24E62}" type="presParOf" srcId="{325D1BB7-2F7E-470C-A12D-920617A79DFB}" destId="{C5B54C6D-D369-40CE-8B27-1FD0882D8441}" srcOrd="8" destOrd="0" presId="urn:microsoft.com/office/officeart/2005/8/layout/list1"/>
    <dgm:cxn modelId="{6EDFCBEB-234A-4716-B9D0-FF91C5942C2C}" type="presParOf" srcId="{C5B54C6D-D369-40CE-8B27-1FD0882D8441}" destId="{5643124E-8BD0-445D-A6FF-3C3346090BD2}" srcOrd="0" destOrd="0" presId="urn:microsoft.com/office/officeart/2005/8/layout/list1"/>
    <dgm:cxn modelId="{E4A174A2-45F8-4A84-9465-CEB4344517A7}" type="presParOf" srcId="{C5B54C6D-D369-40CE-8B27-1FD0882D8441}" destId="{CB69D22E-F8B0-4BAF-9538-D801A587BEE2}" srcOrd="1" destOrd="0" presId="urn:microsoft.com/office/officeart/2005/8/layout/list1"/>
    <dgm:cxn modelId="{533E47C9-90C6-4D6C-8A6E-E2AA72C3E678}" type="presParOf" srcId="{325D1BB7-2F7E-470C-A12D-920617A79DFB}" destId="{9E8831A4-C873-452D-85F0-2CE80E7C8572}" srcOrd="9" destOrd="0" presId="urn:microsoft.com/office/officeart/2005/8/layout/list1"/>
    <dgm:cxn modelId="{3D205B06-404E-4883-8AE0-8A555E966D65}" type="presParOf" srcId="{325D1BB7-2F7E-470C-A12D-920617A79DFB}" destId="{2BDB6EAC-C877-43C0-A155-BAC9BC8F951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6B29436-4628-4596-B75E-0FAC41E1121C}">
      <dsp:nvSpPr>
        <dsp:cNvPr id="0" name=""/>
        <dsp:cNvSpPr/>
      </dsp:nvSpPr>
      <dsp:spPr>
        <a:xfrm rot="10800000">
          <a:off x="625127" y="3247"/>
          <a:ext cx="7678736" cy="785777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6506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i="0" kern="1200" dirty="0" smtClean="0"/>
            <a:t>обосновать правила поведения в той или иной ситуации, кто и зачем создал эти правила</a:t>
          </a:r>
          <a:endParaRPr lang="ru-RU" sz="2200" kern="1200" dirty="0"/>
        </a:p>
      </dsp:txBody>
      <dsp:txXfrm rot="10800000">
        <a:off x="625127" y="3247"/>
        <a:ext cx="7678736" cy="785777"/>
      </dsp:txXfrm>
    </dsp:sp>
    <dsp:sp modelId="{89AF241F-B5F0-4B47-A498-80397D4505A6}">
      <dsp:nvSpPr>
        <dsp:cNvPr id="0" name=""/>
        <dsp:cNvSpPr/>
      </dsp:nvSpPr>
      <dsp:spPr>
        <a:xfrm>
          <a:off x="1335028" y="3247"/>
          <a:ext cx="321155" cy="78577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E9F3DC1-C454-4BD0-83B8-F4946D266EB0}">
      <dsp:nvSpPr>
        <dsp:cNvPr id="0" name=""/>
        <dsp:cNvSpPr/>
      </dsp:nvSpPr>
      <dsp:spPr>
        <a:xfrm rot="10800000">
          <a:off x="576051" y="1023585"/>
          <a:ext cx="7776888" cy="785777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6506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i="0" kern="1200" smtClean="0"/>
            <a:t>систематизировать и донести информацию</a:t>
          </a:r>
          <a:endParaRPr lang="ru-RU" sz="2200" kern="1200" dirty="0"/>
        </a:p>
      </dsp:txBody>
      <dsp:txXfrm rot="10800000">
        <a:off x="576051" y="1023585"/>
        <a:ext cx="7776888" cy="785777"/>
      </dsp:txXfrm>
    </dsp:sp>
    <dsp:sp modelId="{05F417E5-3F6D-4431-A254-DF3513474E1F}">
      <dsp:nvSpPr>
        <dsp:cNvPr id="0" name=""/>
        <dsp:cNvSpPr/>
      </dsp:nvSpPr>
      <dsp:spPr>
        <a:xfrm>
          <a:off x="1263019" y="1023585"/>
          <a:ext cx="465172" cy="78577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A11867B-6625-4127-A240-93A18ACD716B}">
      <dsp:nvSpPr>
        <dsp:cNvPr id="0" name=""/>
        <dsp:cNvSpPr/>
      </dsp:nvSpPr>
      <dsp:spPr>
        <a:xfrm rot="10800000">
          <a:off x="648077" y="2043923"/>
          <a:ext cx="7632837" cy="785777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6506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i="0" kern="1200" smtClean="0"/>
            <a:t>обосновать право каждого быть особенным, не похожим на других</a:t>
          </a:r>
          <a:endParaRPr lang="ru-RU" sz="2200" kern="1200" dirty="0"/>
        </a:p>
      </dsp:txBody>
      <dsp:txXfrm rot="10800000">
        <a:off x="648077" y="2043923"/>
        <a:ext cx="7632837" cy="785777"/>
      </dsp:txXfrm>
    </dsp:sp>
    <dsp:sp modelId="{7D96A743-B56E-40EF-94C9-1B60756CEFF8}">
      <dsp:nvSpPr>
        <dsp:cNvPr id="0" name=""/>
        <dsp:cNvSpPr/>
      </dsp:nvSpPr>
      <dsp:spPr>
        <a:xfrm>
          <a:off x="1263019" y="2043923"/>
          <a:ext cx="465172" cy="78577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C2C82DD-7553-4AC3-8410-1681D5069260}">
      <dsp:nvSpPr>
        <dsp:cNvPr id="0" name=""/>
        <dsp:cNvSpPr/>
      </dsp:nvSpPr>
      <dsp:spPr>
        <a:xfrm rot="10800000">
          <a:off x="648077" y="3064261"/>
          <a:ext cx="7632837" cy="785777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6506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i="0" kern="1200" smtClean="0"/>
            <a:t>наглядно мотивировать поступки героев</a:t>
          </a:r>
          <a:endParaRPr lang="ru-RU" sz="2200" kern="1200" dirty="0"/>
        </a:p>
      </dsp:txBody>
      <dsp:txXfrm rot="10800000">
        <a:off x="648077" y="3064261"/>
        <a:ext cx="7632837" cy="785777"/>
      </dsp:txXfrm>
    </dsp:sp>
    <dsp:sp modelId="{0EB06799-48CC-4D66-AEC4-82921AFDAB05}">
      <dsp:nvSpPr>
        <dsp:cNvPr id="0" name=""/>
        <dsp:cNvSpPr/>
      </dsp:nvSpPr>
      <dsp:spPr>
        <a:xfrm>
          <a:off x="1263019" y="3064261"/>
          <a:ext cx="465172" cy="78577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DDD4297-8B36-472C-B797-6ACE70319324}">
      <dsp:nvSpPr>
        <dsp:cNvPr id="0" name=""/>
        <dsp:cNvSpPr/>
      </dsp:nvSpPr>
      <dsp:spPr>
        <a:xfrm rot="10800000">
          <a:off x="576051" y="4084599"/>
          <a:ext cx="7776888" cy="785777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6506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i="0" kern="1200" smtClean="0"/>
            <a:t>сформировать желание общаться</a:t>
          </a:r>
          <a:endParaRPr lang="ru-RU" sz="2200" kern="1200" dirty="0"/>
        </a:p>
      </dsp:txBody>
      <dsp:txXfrm rot="10800000">
        <a:off x="576051" y="4084599"/>
        <a:ext cx="7776888" cy="785777"/>
      </dsp:txXfrm>
    </dsp:sp>
    <dsp:sp modelId="{387A7FBF-AC5C-4C73-A1E3-DF7DA5CE5E53}">
      <dsp:nvSpPr>
        <dsp:cNvPr id="0" name=""/>
        <dsp:cNvSpPr/>
      </dsp:nvSpPr>
      <dsp:spPr>
        <a:xfrm flipH="1">
          <a:off x="1335024" y="4084599"/>
          <a:ext cx="321162" cy="78577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44FDA87-E9AE-4981-968D-F40F232C1B58}">
      <dsp:nvSpPr>
        <dsp:cNvPr id="0" name=""/>
        <dsp:cNvSpPr/>
      </dsp:nvSpPr>
      <dsp:spPr>
        <a:xfrm>
          <a:off x="1346368" y="-34516"/>
          <a:ext cx="5598526" cy="5598526"/>
        </a:xfrm>
        <a:prstGeom prst="circularArrow">
          <a:avLst>
            <a:gd name="adj1" fmla="val 5544"/>
            <a:gd name="adj2" fmla="val 330680"/>
            <a:gd name="adj3" fmla="val 13767146"/>
            <a:gd name="adj4" fmla="val 17391309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51D9C15-6F5F-4EFB-8E23-B216C3204984}">
      <dsp:nvSpPr>
        <dsp:cNvPr id="0" name=""/>
        <dsp:cNvSpPr/>
      </dsp:nvSpPr>
      <dsp:spPr>
        <a:xfrm>
          <a:off x="2829879" y="1228"/>
          <a:ext cx="2631504" cy="131575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l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l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Активный словарь развитие речи</a:t>
          </a:r>
          <a:endParaRPr lang="ru-RU" sz="2300" b="1" kern="1200" dirty="0"/>
        </a:p>
      </dsp:txBody>
      <dsp:txXfrm>
        <a:off x="2829879" y="1228"/>
        <a:ext cx="2631504" cy="1315752"/>
      </dsp:txXfrm>
    </dsp:sp>
    <dsp:sp modelId="{B4179604-69BC-40D6-AD0E-CA6DDAFACAB0}">
      <dsp:nvSpPr>
        <dsp:cNvPr id="0" name=""/>
        <dsp:cNvSpPr/>
      </dsp:nvSpPr>
      <dsp:spPr>
        <a:xfrm>
          <a:off x="5100461" y="1650902"/>
          <a:ext cx="2631504" cy="131575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l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l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Внимание</a:t>
          </a:r>
          <a:endParaRPr lang="ru-RU" sz="2300" b="1" kern="1200" dirty="0"/>
        </a:p>
      </dsp:txBody>
      <dsp:txXfrm>
        <a:off x="5100461" y="1650902"/>
        <a:ext cx="2631504" cy="1315752"/>
      </dsp:txXfrm>
    </dsp:sp>
    <dsp:sp modelId="{36BC3069-A81D-48B1-9C3E-FF4CD2EF6D1F}">
      <dsp:nvSpPr>
        <dsp:cNvPr id="0" name=""/>
        <dsp:cNvSpPr/>
      </dsp:nvSpPr>
      <dsp:spPr>
        <a:xfrm>
          <a:off x="4233176" y="4320132"/>
          <a:ext cx="2631504" cy="131575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l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l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Мышление</a:t>
          </a:r>
          <a:endParaRPr lang="ru-RU" sz="2300" b="1" kern="1200" dirty="0"/>
        </a:p>
      </dsp:txBody>
      <dsp:txXfrm>
        <a:off x="4233176" y="4320132"/>
        <a:ext cx="2631504" cy="1315752"/>
      </dsp:txXfrm>
    </dsp:sp>
    <dsp:sp modelId="{59CC7008-F64C-446C-B295-A5928C0E5A83}">
      <dsp:nvSpPr>
        <dsp:cNvPr id="0" name=""/>
        <dsp:cNvSpPr/>
      </dsp:nvSpPr>
      <dsp:spPr>
        <a:xfrm>
          <a:off x="1426582" y="4320132"/>
          <a:ext cx="2631504" cy="131575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l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l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smtClean="0"/>
            <a:t>Воображение </a:t>
          </a:r>
          <a:endParaRPr lang="ru-RU" sz="2300" b="1" kern="1200" dirty="0"/>
        </a:p>
      </dsp:txBody>
      <dsp:txXfrm>
        <a:off x="1426582" y="4320132"/>
        <a:ext cx="2631504" cy="1315752"/>
      </dsp:txXfrm>
    </dsp:sp>
    <dsp:sp modelId="{E2E606AF-D123-4AC1-A921-96DE3C04D36C}">
      <dsp:nvSpPr>
        <dsp:cNvPr id="0" name=""/>
        <dsp:cNvSpPr/>
      </dsp:nvSpPr>
      <dsp:spPr>
        <a:xfrm>
          <a:off x="559297" y="1650902"/>
          <a:ext cx="2631504" cy="131575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l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l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Память </a:t>
          </a:r>
          <a:endParaRPr lang="ru-RU" sz="2300" b="1" kern="1200" dirty="0"/>
        </a:p>
      </dsp:txBody>
      <dsp:txXfrm>
        <a:off x="559297" y="1650902"/>
        <a:ext cx="2631504" cy="131575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E19B80A-CC27-4C09-830B-8E60B7D4C463}">
      <dsp:nvSpPr>
        <dsp:cNvPr id="0" name=""/>
        <dsp:cNvSpPr/>
      </dsp:nvSpPr>
      <dsp:spPr>
        <a:xfrm>
          <a:off x="0" y="0"/>
          <a:ext cx="5974080" cy="10721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smtClean="0"/>
            <a:t>Вступление </a:t>
          </a:r>
          <a:endParaRPr lang="ru-RU" sz="3500" b="1" kern="1200" dirty="0"/>
        </a:p>
      </dsp:txBody>
      <dsp:txXfrm>
        <a:off x="0" y="0"/>
        <a:ext cx="4789301" cy="1072197"/>
      </dsp:txXfrm>
    </dsp:sp>
    <dsp:sp modelId="{410B055A-C642-4F5E-991A-F8C15357AE81}">
      <dsp:nvSpPr>
        <dsp:cNvPr id="0" name=""/>
        <dsp:cNvSpPr/>
      </dsp:nvSpPr>
      <dsp:spPr>
        <a:xfrm>
          <a:off x="500329" y="1267142"/>
          <a:ext cx="5974080" cy="10721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smtClean="0"/>
            <a:t>Развитие события</a:t>
          </a:r>
          <a:endParaRPr lang="ru-RU" sz="3500" b="1" kern="1200" dirty="0"/>
        </a:p>
      </dsp:txBody>
      <dsp:txXfrm>
        <a:off x="500329" y="1267142"/>
        <a:ext cx="4776822" cy="1072197"/>
      </dsp:txXfrm>
    </dsp:sp>
    <dsp:sp modelId="{C143072F-930D-4737-AEC6-576C8A3CD54B}">
      <dsp:nvSpPr>
        <dsp:cNvPr id="0" name=""/>
        <dsp:cNvSpPr/>
      </dsp:nvSpPr>
      <dsp:spPr>
        <a:xfrm>
          <a:off x="993190" y="2534285"/>
          <a:ext cx="5974080" cy="10721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smtClean="0"/>
            <a:t>Кульминация </a:t>
          </a:r>
          <a:endParaRPr lang="ru-RU" sz="3500" b="1" kern="1200" dirty="0"/>
        </a:p>
      </dsp:txBody>
      <dsp:txXfrm>
        <a:off x="993190" y="2534285"/>
        <a:ext cx="4784290" cy="1072197"/>
      </dsp:txXfrm>
    </dsp:sp>
    <dsp:sp modelId="{C165FAFE-1E82-4BBB-8AF0-404236099B57}">
      <dsp:nvSpPr>
        <dsp:cNvPr id="0" name=""/>
        <dsp:cNvSpPr/>
      </dsp:nvSpPr>
      <dsp:spPr>
        <a:xfrm>
          <a:off x="1493519" y="3801427"/>
          <a:ext cx="5974080" cy="10721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dirty="0" smtClean="0"/>
            <a:t>Заключение </a:t>
          </a:r>
          <a:endParaRPr lang="ru-RU" sz="3500" b="1" kern="1200" dirty="0"/>
        </a:p>
      </dsp:txBody>
      <dsp:txXfrm>
        <a:off x="1493519" y="3801427"/>
        <a:ext cx="4776822" cy="1072197"/>
      </dsp:txXfrm>
    </dsp:sp>
    <dsp:sp modelId="{A7A0D027-2D9A-472C-9B07-60D341748143}">
      <dsp:nvSpPr>
        <dsp:cNvPr id="0" name=""/>
        <dsp:cNvSpPr/>
      </dsp:nvSpPr>
      <dsp:spPr>
        <a:xfrm>
          <a:off x="5277151" y="821205"/>
          <a:ext cx="696928" cy="696928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/>
        </a:p>
      </dsp:txBody>
      <dsp:txXfrm>
        <a:off x="5277151" y="821205"/>
        <a:ext cx="696928" cy="696928"/>
      </dsp:txXfrm>
    </dsp:sp>
    <dsp:sp modelId="{1A82ABDE-3F9D-4EA8-A2D6-5E27FAEB9225}">
      <dsp:nvSpPr>
        <dsp:cNvPr id="0" name=""/>
        <dsp:cNvSpPr/>
      </dsp:nvSpPr>
      <dsp:spPr>
        <a:xfrm>
          <a:off x="5777480" y="2088348"/>
          <a:ext cx="696928" cy="696928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/>
        </a:p>
      </dsp:txBody>
      <dsp:txXfrm>
        <a:off x="5777480" y="2088348"/>
        <a:ext cx="696928" cy="696928"/>
      </dsp:txXfrm>
    </dsp:sp>
    <dsp:sp modelId="{306F0125-C7C5-4987-A410-9901B3EDDCBB}">
      <dsp:nvSpPr>
        <dsp:cNvPr id="0" name=""/>
        <dsp:cNvSpPr/>
      </dsp:nvSpPr>
      <dsp:spPr>
        <a:xfrm>
          <a:off x="6270342" y="3355490"/>
          <a:ext cx="696928" cy="696928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/>
        </a:p>
      </dsp:txBody>
      <dsp:txXfrm>
        <a:off x="6270342" y="3355490"/>
        <a:ext cx="696928" cy="69692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4D4A98A-F358-44AB-8660-457D59C92A60}">
      <dsp:nvSpPr>
        <dsp:cNvPr id="0" name=""/>
        <dsp:cNvSpPr/>
      </dsp:nvSpPr>
      <dsp:spPr>
        <a:xfrm>
          <a:off x="0" y="565352"/>
          <a:ext cx="8075240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CBE7C9-AFA8-4CD9-88FC-F81FD882DC42}">
      <dsp:nvSpPr>
        <dsp:cNvPr id="0" name=""/>
        <dsp:cNvSpPr/>
      </dsp:nvSpPr>
      <dsp:spPr>
        <a:xfrm>
          <a:off x="403762" y="19232"/>
          <a:ext cx="5652668" cy="10922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3657" tIns="0" rIns="213657" bIns="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smtClean="0"/>
            <a:t>классический</a:t>
          </a:r>
          <a:endParaRPr lang="ru-RU" sz="3700" kern="1200" dirty="0"/>
        </a:p>
      </dsp:txBody>
      <dsp:txXfrm>
        <a:off x="403762" y="19232"/>
        <a:ext cx="5652668" cy="1092240"/>
      </dsp:txXfrm>
    </dsp:sp>
    <dsp:sp modelId="{A933080D-65F9-435E-A3B9-ACEF32BBEDAF}">
      <dsp:nvSpPr>
        <dsp:cNvPr id="0" name=""/>
        <dsp:cNvSpPr/>
      </dsp:nvSpPr>
      <dsp:spPr>
        <a:xfrm>
          <a:off x="0" y="2243672"/>
          <a:ext cx="8075240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D88B3E-933F-4355-A8EE-A3BD99856183}">
      <dsp:nvSpPr>
        <dsp:cNvPr id="0" name=""/>
        <dsp:cNvSpPr/>
      </dsp:nvSpPr>
      <dsp:spPr>
        <a:xfrm>
          <a:off x="403762" y="1697552"/>
          <a:ext cx="5652668" cy="10922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3657" tIns="0" rIns="213657" bIns="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smtClean="0"/>
            <a:t>активный</a:t>
          </a:r>
          <a:endParaRPr lang="ru-RU" sz="3700" kern="1200" dirty="0"/>
        </a:p>
      </dsp:txBody>
      <dsp:txXfrm>
        <a:off x="403762" y="1697552"/>
        <a:ext cx="5652668" cy="1092240"/>
      </dsp:txXfrm>
    </dsp:sp>
    <dsp:sp modelId="{2BDB6EAC-C877-43C0-A155-BAC9BC8F9515}">
      <dsp:nvSpPr>
        <dsp:cNvPr id="0" name=""/>
        <dsp:cNvSpPr/>
      </dsp:nvSpPr>
      <dsp:spPr>
        <a:xfrm>
          <a:off x="0" y="3921992"/>
          <a:ext cx="8075240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69D22E-F8B0-4BAF-9538-D801A587BEE2}">
      <dsp:nvSpPr>
        <dsp:cNvPr id="0" name=""/>
        <dsp:cNvSpPr/>
      </dsp:nvSpPr>
      <dsp:spPr>
        <a:xfrm>
          <a:off x="403762" y="3375872"/>
          <a:ext cx="5652668" cy="10922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3657" tIns="0" rIns="213657" bIns="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smtClean="0"/>
            <a:t>цифровой</a:t>
          </a:r>
          <a:endParaRPr lang="ru-RU" sz="3700" kern="1200" dirty="0"/>
        </a:p>
      </dsp:txBody>
      <dsp:txXfrm>
        <a:off x="403762" y="3375872"/>
        <a:ext cx="5652668" cy="10922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597E84C-107B-4188-9633-0836A5907812}" type="datetimeFigureOut">
              <a:rPr lang="ru-RU" smtClean="0"/>
              <a:pPr/>
              <a:t>10.11.2019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D0D5554-EE29-4E94-A036-9CFE0E1B1F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7E84C-107B-4188-9633-0836A5907812}" type="datetimeFigureOut">
              <a:rPr lang="ru-RU" smtClean="0"/>
              <a:pPr/>
              <a:t>10.11.2019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5554-EE29-4E94-A036-9CFE0E1B1F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7E84C-107B-4188-9633-0836A5907812}" type="datetimeFigureOut">
              <a:rPr lang="ru-RU" smtClean="0"/>
              <a:pPr/>
              <a:t>10.11.2019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5554-EE29-4E94-A036-9CFE0E1B1F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597E84C-107B-4188-9633-0836A5907812}" type="datetimeFigureOut">
              <a:rPr lang="ru-RU" smtClean="0"/>
              <a:pPr/>
              <a:t>10.11.2019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D0D5554-EE29-4E94-A036-9CFE0E1B1F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597E84C-107B-4188-9633-0836A5907812}" type="datetimeFigureOut">
              <a:rPr lang="ru-RU" smtClean="0"/>
              <a:pPr/>
              <a:t>10.11.2019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D0D5554-EE29-4E94-A036-9CFE0E1B1F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7E84C-107B-4188-9633-0836A5907812}" type="datetimeFigureOut">
              <a:rPr lang="ru-RU" smtClean="0"/>
              <a:pPr/>
              <a:t>10.11.2019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5554-EE29-4E94-A036-9CFE0E1B1F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7E84C-107B-4188-9633-0836A5907812}" type="datetimeFigureOut">
              <a:rPr lang="ru-RU" smtClean="0"/>
              <a:pPr/>
              <a:t>10.11.2019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5554-EE29-4E94-A036-9CFE0E1B1F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597E84C-107B-4188-9633-0836A5907812}" type="datetimeFigureOut">
              <a:rPr lang="ru-RU" smtClean="0"/>
              <a:pPr/>
              <a:t>10.11.2019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D0D5554-EE29-4E94-A036-9CFE0E1B1F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7E84C-107B-4188-9633-0836A5907812}" type="datetimeFigureOut">
              <a:rPr lang="ru-RU" smtClean="0"/>
              <a:pPr/>
              <a:t>10.11.2019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5554-EE29-4E94-A036-9CFE0E1B1F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597E84C-107B-4188-9633-0836A5907812}" type="datetimeFigureOut">
              <a:rPr lang="ru-RU" smtClean="0"/>
              <a:pPr/>
              <a:t>10.11.2019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D0D5554-EE29-4E94-A036-9CFE0E1B1F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597E84C-107B-4188-9633-0836A5907812}" type="datetimeFigureOut">
              <a:rPr lang="ru-RU" smtClean="0"/>
              <a:pPr/>
              <a:t>10.11.2019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D0D5554-EE29-4E94-A036-9CFE0E1B1F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597E84C-107B-4188-9633-0836A5907812}" type="datetimeFigureOut">
              <a:rPr lang="ru-RU" smtClean="0"/>
              <a:pPr/>
              <a:t>10.11.2019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D0D5554-EE29-4E94-A036-9CFE0E1B1F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764704"/>
            <a:ext cx="6984776" cy="244827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Использование инновационной педагогической  технологии </a:t>
            </a:r>
            <a:r>
              <a:rPr lang="ru-RU" dirty="0" err="1" smtClean="0">
                <a:solidFill>
                  <a:schemeClr val="tx1"/>
                </a:solidFill>
              </a:rPr>
              <a:t>сторителлинг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 в работе с дошкольниками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b="0" dirty="0" smtClean="0">
                <a:solidFill>
                  <a:schemeClr val="tx1"/>
                </a:solidFill>
              </a:rPr>
              <a:t>воспитатель МБДОУ «детский </a:t>
            </a:r>
            <a:r>
              <a:rPr lang="ru-RU" b="0" dirty="0" err="1" smtClean="0">
                <a:solidFill>
                  <a:schemeClr val="tx1"/>
                </a:solidFill>
              </a:rPr>
              <a:t>садж</a:t>
            </a:r>
            <a:r>
              <a:rPr lang="ru-RU" b="0" dirty="0" smtClean="0">
                <a:solidFill>
                  <a:schemeClr val="tx1"/>
                </a:solidFill>
              </a:rPr>
              <a:t> № 1 «Смоляночка»</a:t>
            </a:r>
            <a:endParaRPr lang="ru-RU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22530" name="Picture 2" descr="https://thumbs.dreamstime.com/b/%D1%83%D1%87%D0%B8%D1%82%D0%B5-%D1%8C%D0%BD%D0%B8%D1%86%D0%B0-%D0%B3%D0%BE%D0%B2%D0%BE%D1%80%D0%B8%D1%82-%D1%81%D0%BA%D0%B0%D0%B7%D0%BA%D0%B8-%D0%B8%D1%81%D0%BF%D0%BE-%D1%8C%D0%B7%D1%83%D1%8F-%D0%B2%D1%81%D0%BF-%D1%8B%D0%B2%D0%B0%D1%8E%D1%89%D1%83%D1%8E-%D0%BA%D0%BD%D0%B8%D0%B3%D1%83-%D0%B5%D1%82%D0%B8-%D1%81%D0%B8-%D1%8F%D1%82-%D0%BD%D0%B0-833259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84784"/>
            <a:ext cx="6408712" cy="49026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1196752"/>
            <a:ext cx="6606480" cy="720080"/>
          </a:xfrm>
        </p:spPr>
        <p:txBody>
          <a:bodyPr>
            <a:noAutofit/>
          </a:bodyPr>
          <a:lstStyle/>
          <a:p>
            <a:pPr algn="r"/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Изменяя истории, которые мы рассказываем, мы изменяем нашу жизнь</a:t>
            </a: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Майк Тернер</a:t>
            </a:r>
            <a:r>
              <a:rPr lang="ru-RU" sz="2400" b="0" dirty="0" smtClean="0">
                <a:solidFill>
                  <a:schemeClr val="tx1"/>
                </a:solidFill>
              </a:rPr>
              <a:t/>
            </a:r>
            <a:br>
              <a:rPr lang="ru-RU" sz="2400" b="0" dirty="0" smtClean="0">
                <a:solidFill>
                  <a:schemeClr val="tx1"/>
                </a:solidFill>
              </a:rPr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1484784"/>
            <a:ext cx="6678488" cy="537321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ru-RU" sz="2600" dirty="0" smtClean="0">
                <a:solidFill>
                  <a:schemeClr val="tx1"/>
                </a:solidFill>
              </a:rPr>
              <a:t>“</a:t>
            </a:r>
            <a:r>
              <a:rPr lang="ru-RU" sz="2600" dirty="0" err="1" smtClean="0">
                <a:solidFill>
                  <a:schemeClr val="tx1"/>
                </a:solidFill>
              </a:rPr>
              <a:t>Storytelling</a:t>
            </a:r>
            <a:r>
              <a:rPr lang="ru-RU" sz="2600" dirty="0" smtClean="0">
                <a:solidFill>
                  <a:schemeClr val="tx1"/>
                </a:solidFill>
              </a:rPr>
              <a:t>”, или “рассказывание историй”</a:t>
            </a:r>
          </a:p>
          <a:p>
            <a:pPr>
              <a:lnSpc>
                <a:spcPct val="110000"/>
              </a:lnSpc>
            </a:pPr>
            <a:endParaRPr lang="ru-RU" sz="2600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4" name="Picture 2" descr="https://selfpublishinguniversity.net/wp-content/uploads/2016/01/Module-3-Fic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636912"/>
            <a:ext cx="7812360" cy="39880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19256" cy="122899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 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сторителлинга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захватить внимание детей с начала повествования и удерживать его в течение всей истории, вызвать симпатию к герою, донести основную мысль истории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-180528" y="1700808"/>
          <a:ext cx="8928992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56207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Преимущества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использования  техники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сторителлинг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avatars.mds.yandex.net/get-pdb/1641066/150ebb4a-5928-4b81-81df-ee6960d9c2d4/s1200"/>
          <p:cNvPicPr>
            <a:picLocks noChangeAspect="1" noChangeArrowheads="1"/>
          </p:cNvPicPr>
          <p:nvPr/>
        </p:nvPicPr>
        <p:blipFill>
          <a:blip r:embed="rId2" cstate="print"/>
          <a:srcRect l="12463" r="25224"/>
          <a:stretch>
            <a:fillRect/>
          </a:stretch>
        </p:blipFill>
        <p:spPr bwMode="auto">
          <a:xfrm>
            <a:off x="323528" y="1484784"/>
            <a:ext cx="3816424" cy="4824536"/>
          </a:xfrm>
          <a:prstGeom prst="rect">
            <a:avLst/>
          </a:prstGeom>
          <a:noFill/>
        </p:spPr>
      </p:pic>
      <p:pic>
        <p:nvPicPr>
          <p:cNvPr id="1028" name="Picture 4" descr="http://dev.simbircit.ru/images/clubs/15/logo/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484784"/>
            <a:ext cx="4392488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Что развивает у детей </a:t>
            </a:r>
            <a:r>
              <a:rPr lang="ru-RU" b="1" dirty="0" err="1" smtClean="0">
                <a:solidFill>
                  <a:schemeClr val="tx1"/>
                </a:solidFill>
              </a:rPr>
              <a:t>сторителлинг</a:t>
            </a:r>
            <a:r>
              <a:rPr lang="ru-RU" b="1" dirty="0" smtClean="0">
                <a:solidFill>
                  <a:schemeClr val="tx1"/>
                </a:solidFill>
              </a:rPr>
              <a:t>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457200" y="836712"/>
          <a:ext cx="8291264" cy="5637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2506290"/>
          </a:xfrm>
        </p:spPr>
        <p:txBody>
          <a:bodyPr>
            <a:normAutofit fontScale="90000"/>
          </a:bodyPr>
          <a:lstStyle/>
          <a:p>
            <a:r>
              <a:rPr lang="ru-RU" sz="31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Сторителлинг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–педагогическая техника, выстроенная в применении историй с конкретной структурой и интересным героем, которая направлена на разрешение педагогических вопросов воспитания, развития и обучения</a:t>
            </a: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endParaRPr lang="ru-RU" dirty="0"/>
          </a:p>
        </p:txBody>
      </p:sp>
      <p:pic>
        <p:nvPicPr>
          <p:cNvPr id="1028" name="Picture 4" descr="https://cdn-images-1.medium.com/max/787/1*_Mawk2utmaOezx0vdleZY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420888"/>
            <a:ext cx="8136904" cy="42119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Структура </a:t>
            </a:r>
            <a:r>
              <a:rPr lang="ru-RU" b="1" dirty="0" err="1" smtClean="0">
                <a:solidFill>
                  <a:schemeClr val="tx1"/>
                </a:solidFill>
              </a:rPr>
              <a:t>сторителлинга</a:t>
            </a:r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виды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педагогического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сторителлинга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807524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www.prlog.org/11705712-mplfamp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9044"/>
            <a:ext cx="8352928" cy="6473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148</TotalTime>
  <Words>104</Words>
  <Application>Microsoft Office PowerPoint</Application>
  <PresentationFormat>Экран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Использование инновационной педагогической  технологии сторителлинг   в работе с дошкольниками</vt:lpstr>
      <vt:lpstr>           Изменяя истории, которые мы рассказываем, мы изменяем нашу жизнь  Майк Тернер </vt:lpstr>
      <vt:lpstr>Цель сторителлинга– захватить внимание детей с начала повествования и удерживать его в течение всей истории, вызвать симпатию к герою, донести основную мысль истории.</vt:lpstr>
      <vt:lpstr>Преимущества использования  техники сторителлинг </vt:lpstr>
      <vt:lpstr>Что развивает у детей сторителлинг? </vt:lpstr>
      <vt:lpstr>Сторителлинг –педагогическая техника, выстроенная в применении историй с конкретной структурой и интересным героем, которая направлена на разрешение педагогических вопросов воспитания, развития и обучения </vt:lpstr>
      <vt:lpstr>Структура сторителлинга</vt:lpstr>
      <vt:lpstr>виды педагогического сторителлинга</vt:lpstr>
      <vt:lpstr>Слайд 9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инновационной педагогической  технологии сторителлинг   в работе с дошкольниками</dc:title>
  <dc:creator>User</dc:creator>
  <cp:lastModifiedBy>User</cp:lastModifiedBy>
  <cp:revision>15</cp:revision>
  <dcterms:created xsi:type="dcterms:W3CDTF">2019-11-06T16:49:46Z</dcterms:created>
  <dcterms:modified xsi:type="dcterms:W3CDTF">2019-11-10T12:55:49Z</dcterms:modified>
</cp:coreProperties>
</file>