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66" r:id="rId14"/>
    <p:sldId id="270" r:id="rId15"/>
    <p:sldId id="25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209DF3-51CC-4DD7-9916-EE51E1C33182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623BB-8F1C-4786-8A71-0BF3CE995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209DF3-51CC-4DD7-9916-EE51E1C33182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623BB-8F1C-4786-8A71-0BF3CE995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209DF3-51CC-4DD7-9916-EE51E1C33182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623BB-8F1C-4786-8A71-0BF3CE995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209DF3-51CC-4DD7-9916-EE51E1C33182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623BB-8F1C-4786-8A71-0BF3CE995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209DF3-51CC-4DD7-9916-EE51E1C33182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623BB-8F1C-4786-8A71-0BF3CE995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209DF3-51CC-4DD7-9916-EE51E1C33182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623BB-8F1C-4786-8A71-0BF3CE995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209DF3-51CC-4DD7-9916-EE51E1C33182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623BB-8F1C-4786-8A71-0BF3CE995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209DF3-51CC-4DD7-9916-EE51E1C33182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623BB-8F1C-4786-8A71-0BF3CE995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209DF3-51CC-4DD7-9916-EE51E1C33182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623BB-8F1C-4786-8A71-0BF3CE995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209DF3-51CC-4DD7-9916-EE51E1C33182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623BB-8F1C-4786-8A71-0BF3CE995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209DF3-51CC-4DD7-9916-EE51E1C33182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623BB-8F1C-4786-8A71-0BF3CE995F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3209DF3-51CC-4DD7-9916-EE51E1C33182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1623BB-8F1C-4786-8A71-0BF3CE995F2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2016223"/>
          </a:xfrm>
        </p:spPr>
        <p:txBody>
          <a:bodyPr/>
          <a:lstStyle/>
          <a:p>
            <a:r>
              <a:rPr lang="ru-RU" sz="6000" dirty="0" smtClean="0"/>
              <a:t>Как сохранить здоровье	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Тибетские советы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Неправоту свою и поражения признавай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article-imgs.scribdassets.com/3uf515wveo7hcnvi/images/fileCB5CVIK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892480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Если мудр – не зазнавайся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img5.goodfon.ru/original/1920x1080/6/92/gorilla-obeziana-samets-dumu-dumaiushchii-byt-ili-ne-byt-p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712968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 чужое не зарься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zen_doc/1855206/pub_5d3d40929f272100ad01957b_5d3d42c0bc251400ad22d4c7/scale_1200"/>
          <p:cNvPicPr>
            <a:picLocks noChangeAspect="1" noChangeArrowheads="1"/>
          </p:cNvPicPr>
          <p:nvPr/>
        </p:nvPicPr>
        <p:blipFill>
          <a:blip r:embed="rId2" cstate="print"/>
          <a:srcRect t="17304" b="3744"/>
          <a:stretch>
            <a:fillRect/>
          </a:stretch>
        </p:blipFill>
        <p:spPr bwMode="auto">
          <a:xfrm>
            <a:off x="323528" y="1124744"/>
            <a:ext cx="857250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Не забывай о благодеяниях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i.ytimg.com/vi/NVNCOv7duZg/maxresdefault.jpg"/>
          <p:cNvPicPr>
            <a:picLocks noChangeAspect="1" noChangeArrowheads="1"/>
          </p:cNvPicPr>
          <p:nvPr/>
        </p:nvPicPr>
        <p:blipFill>
          <a:blip r:embed="rId2" cstate="print"/>
          <a:srcRect l="6410" r="4048"/>
          <a:stretch>
            <a:fillRect/>
          </a:stretch>
        </p:blipFill>
        <p:spPr bwMode="auto">
          <a:xfrm>
            <a:off x="179512" y="1052736"/>
            <a:ext cx="8748464" cy="5495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Улыбайся честно и искренне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s1.1zoom.ru/big3/944/Monkeys_Two_470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208912" cy="532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Карпикова Е.Н., воспитатель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Живи с чистой душой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img11.postila.ru/data/96/44/35/22/96443522cdcfb14bd725e7bf2d86854025b9be710de86fee450793e93d5dd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615609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4000" dirty="0" smtClean="0"/>
              <a:t>Содержи в чистоте тело, купайся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ttps://img1.badfon.ru/original/1920x1280/7/d4/yaponskie-makaki-detenysh-77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568952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Отказывайся от плохих дел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8" name="Picture 6" descr="https://wallpaperscave.ru/images/original/17/12-17/humor-cat-3729.jpg"/>
          <p:cNvPicPr>
            <a:picLocks noChangeAspect="1" noChangeArrowheads="1"/>
          </p:cNvPicPr>
          <p:nvPr/>
        </p:nvPicPr>
        <p:blipFill>
          <a:blip r:embed="rId2" cstate="print"/>
          <a:srcRect l="15363"/>
          <a:stretch>
            <a:fillRect/>
          </a:stretch>
        </p:blipFill>
        <p:spPr bwMode="auto">
          <a:xfrm>
            <a:off x="323528" y="1052735"/>
            <a:ext cx="8568952" cy="5694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Не все услышанное принимай за истину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avatars.mds.yandex.net/get-pdb/1920690/cec5fc15-5e05-4dc9-905f-efd2226e9061/s1200?webp=false"/>
          <p:cNvPicPr>
            <a:picLocks noChangeAspect="1" noChangeArrowheads="1"/>
          </p:cNvPicPr>
          <p:nvPr/>
        </p:nvPicPr>
        <p:blipFill>
          <a:blip r:embed="rId2" cstate="print"/>
          <a:srcRect r="6853"/>
          <a:stretch>
            <a:fillRect/>
          </a:stretch>
        </p:blipFill>
        <p:spPr bwMode="auto">
          <a:xfrm>
            <a:off x="414799" y="1628800"/>
            <a:ext cx="8477681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/>
          <a:lstStyle/>
          <a:p>
            <a: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От любящих и верных не таись, разговаривай с ними 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откровенно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stihi.ru/pics/2019/11/01/4985.jpg"/>
          <p:cNvPicPr>
            <a:picLocks noChangeAspect="1" noChangeArrowheads="1"/>
          </p:cNvPicPr>
          <p:nvPr/>
        </p:nvPicPr>
        <p:blipFill>
          <a:blip r:embed="rId2" cstate="print"/>
          <a:srcRect t="6549"/>
          <a:stretch>
            <a:fillRect/>
          </a:stretch>
        </p:blipFill>
        <p:spPr bwMode="auto">
          <a:xfrm>
            <a:off x="323528" y="1378257"/>
            <a:ext cx="8568952" cy="5479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Будь терпелив, но тверд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i.artfile.ru/2048x1365_821071_%5bwww.ArtFile.ru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46760"/>
            <a:ext cx="8568952" cy="5711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Храни дружбу, привязанности.</a:t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klopik.com/uploads/posts/2018-09/1536585572_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06452"/>
            <a:ext cx="8280920" cy="52915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Уважай учителя, отца, всех пожилых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www.ptichka.ru/data/cache/2018jan/25/51/51869_95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7200800" cy="5260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270</Template>
  <TotalTime>98</TotalTime>
  <Words>82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Diseño predeterminado</vt:lpstr>
      <vt:lpstr>Как сохранить здоровье </vt:lpstr>
      <vt:lpstr>Живи с чистой душой</vt:lpstr>
      <vt:lpstr>Содержи в чистоте тело, купайся</vt:lpstr>
      <vt:lpstr>Отказывайся от плохих дел</vt:lpstr>
      <vt:lpstr>Не все услышанное принимай за истину</vt:lpstr>
      <vt:lpstr>От любящих и верных не таись, разговаривай с ними откровенно</vt:lpstr>
      <vt:lpstr>Будь терпелив, но тверд</vt:lpstr>
      <vt:lpstr>Храни дружбу, привязанности. </vt:lpstr>
      <vt:lpstr>Уважай учителя, отца, всех пожилых</vt:lpstr>
      <vt:lpstr>Неправоту свою и поражения признавай</vt:lpstr>
      <vt:lpstr>Если мудр – не зазнавайся</vt:lpstr>
      <vt:lpstr>На чужое не зарься</vt:lpstr>
      <vt:lpstr>Не забывай о благодеяниях</vt:lpstr>
      <vt:lpstr>Улыбайся честно и искренне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2020-10-31T15:57:11Z</dcterms:created>
  <dcterms:modified xsi:type="dcterms:W3CDTF">2020-10-31T17:35:17Z</dcterms:modified>
</cp:coreProperties>
</file>