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8" r:id="rId2"/>
    <p:sldId id="259" r:id="rId3"/>
    <p:sldId id="260" r:id="rId4"/>
    <p:sldId id="262" r:id="rId5"/>
    <p:sldId id="264" r:id="rId6"/>
    <p:sldId id="261" r:id="rId7"/>
    <p:sldId id="265" r:id="rId8"/>
    <p:sldId id="266" r:id="rId9"/>
    <p:sldId id="263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61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BF0D-25D0-4297-8208-E393C7EDBF26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4D37-CC8A-4B8E-90C0-1DE2FC36E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3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BF0D-25D0-4297-8208-E393C7EDBF26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4D37-CC8A-4B8E-90C0-1DE2FC36E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74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BF0D-25D0-4297-8208-E393C7EDBF26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4D37-CC8A-4B8E-90C0-1DE2FC36ECA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5099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BF0D-25D0-4297-8208-E393C7EDBF26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4D37-CC8A-4B8E-90C0-1DE2FC36E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13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BF0D-25D0-4297-8208-E393C7EDBF26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4D37-CC8A-4B8E-90C0-1DE2FC36ECA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4969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BF0D-25D0-4297-8208-E393C7EDBF26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4D37-CC8A-4B8E-90C0-1DE2FC36E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046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BF0D-25D0-4297-8208-E393C7EDBF26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4D37-CC8A-4B8E-90C0-1DE2FC36E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21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BF0D-25D0-4297-8208-E393C7EDBF26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4D37-CC8A-4B8E-90C0-1DE2FC36E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18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BF0D-25D0-4297-8208-E393C7EDBF26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4D37-CC8A-4B8E-90C0-1DE2FC36E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08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BF0D-25D0-4297-8208-E393C7EDBF26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4D37-CC8A-4B8E-90C0-1DE2FC36E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651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BF0D-25D0-4297-8208-E393C7EDBF26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4D37-CC8A-4B8E-90C0-1DE2FC36E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34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BF0D-25D0-4297-8208-E393C7EDBF26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4D37-CC8A-4B8E-90C0-1DE2FC36E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506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BF0D-25D0-4297-8208-E393C7EDBF26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4D37-CC8A-4B8E-90C0-1DE2FC36E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593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BF0D-25D0-4297-8208-E393C7EDBF26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4D37-CC8A-4B8E-90C0-1DE2FC36E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38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BF0D-25D0-4297-8208-E393C7EDBF26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4D37-CC8A-4B8E-90C0-1DE2FC36E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53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4D37-CC8A-4B8E-90C0-1DE2FC36ECA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BF0D-25D0-4297-8208-E393C7EDBF26}" type="datetimeFigureOut">
              <a:rPr lang="ru-RU" smtClean="0"/>
              <a:t>30.04.2023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026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4BF0D-25D0-4297-8208-E393C7EDBF26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31A4D37-CC8A-4B8E-90C0-1DE2FC36E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68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3BC7FB-E185-4691-86A0-A88B320EFF42}"/>
              </a:ext>
            </a:extLst>
          </p:cNvPr>
          <p:cNvSpPr txBox="1"/>
          <p:nvPr/>
        </p:nvSpPr>
        <p:spPr>
          <a:xfrm>
            <a:off x="2525567" y="484108"/>
            <a:ext cx="6622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№1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Смоляночка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364127-7E1C-CE14-97B2-449194DA3D70}"/>
              </a:ext>
            </a:extLst>
          </p:cNvPr>
          <p:cNvSpPr txBox="1"/>
          <p:nvPr/>
        </p:nvSpPr>
        <p:spPr>
          <a:xfrm>
            <a:off x="3044190" y="2214295"/>
            <a:ext cx="610362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рамках сетевой инновационной площадки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«Мир головоломок – смарт тренинг для дошкольников» </a:t>
            </a:r>
          </a:p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679AD4-288F-3B32-D8D3-6D00D2CE594A}"/>
              </a:ext>
            </a:extLst>
          </p:cNvPr>
          <p:cNvSpPr txBox="1"/>
          <p:nvPr/>
        </p:nvSpPr>
        <p:spPr>
          <a:xfrm>
            <a:off x="5168264" y="5973782"/>
            <a:ext cx="1466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Смоленск</a:t>
            </a:r>
          </a:p>
        </p:txBody>
      </p:sp>
    </p:spTree>
    <p:extLst>
      <p:ext uri="{BB962C8B-B14F-4D97-AF65-F5344CB8AC3E}">
        <p14:creationId xmlns:p14="http://schemas.microsoft.com/office/powerpoint/2010/main" val="217595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01763B-002B-340B-EF05-6CDE2D00FED3}"/>
              </a:ext>
            </a:extLst>
          </p:cNvPr>
          <p:cNvSpPr txBox="1"/>
          <p:nvPr/>
        </p:nvSpPr>
        <p:spPr>
          <a:xfrm>
            <a:off x="960120" y="1005840"/>
            <a:ext cx="84124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Таким образом, по предварительным итогам нашей деятельности, хочется отметить высокий потенциал данного направления для работы в детском саду, как со взрослой аудиторией, так и с детьми. Выявлен высокий уровень интереса к использованию головоломок в работе с дошкольниками. Значит наша деятельность по развитию умственных и творческих способностей детей дошкольного возраста с использованием технологии смарт-тренинга «Мир головоломок» будет продолжаться.</a:t>
            </a:r>
          </a:p>
        </p:txBody>
      </p:sp>
    </p:spTree>
    <p:extLst>
      <p:ext uri="{BB962C8B-B14F-4D97-AF65-F5344CB8AC3E}">
        <p14:creationId xmlns:p14="http://schemas.microsoft.com/office/powerpoint/2010/main" val="2967126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505C1C-FAF2-6B77-6258-8E2A5BB06C37}"/>
              </a:ext>
            </a:extLst>
          </p:cNvPr>
          <p:cNvSpPr txBox="1"/>
          <p:nvPr/>
        </p:nvSpPr>
        <p:spPr>
          <a:xfrm>
            <a:off x="1508760" y="1645920"/>
            <a:ext cx="7467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dirty="0"/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и использование в практической деятельности  дидактических и методических материалов по развитию умственных и творческих способностей детей дошкольного возраста с использованием технологии смарт-тренинга «Мир головоломок».</a:t>
            </a:r>
          </a:p>
        </p:txBody>
      </p:sp>
    </p:spTree>
    <p:extLst>
      <p:ext uri="{BB962C8B-B14F-4D97-AF65-F5344CB8AC3E}">
        <p14:creationId xmlns:p14="http://schemas.microsoft.com/office/powerpoint/2010/main" val="2721782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0F2396-A3E4-61B0-FFA7-1A8D32B0B203}"/>
              </a:ext>
            </a:extLst>
          </p:cNvPr>
          <p:cNvSpPr txBox="1"/>
          <p:nvPr/>
        </p:nvSpPr>
        <p:spPr>
          <a:xfrm>
            <a:off x="1666875" y="3236030"/>
            <a:ext cx="78447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прошли курсы в АНО ДПО «Институт образовательных технологий» по теме: «Развитие интеллектуальных способностей детей старшего дошкольного возраста с использованием технологии смарт-тренинга», в объеме 24 часов.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901558-3374-2B20-1390-FA457CC494BF}"/>
              </a:ext>
            </a:extLst>
          </p:cNvPr>
          <p:cNvSpPr txBox="1"/>
          <p:nvPr/>
        </p:nvSpPr>
        <p:spPr>
          <a:xfrm>
            <a:off x="1666875" y="1329035"/>
            <a:ext cx="71627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начальном этапе работы площадки была создана творческая группа для разработки основных направлений работы по «Образовательному модулю «Мир головоломок – смарт тренинг для дошкольников», в которую вошли: методист детского сада, педагог-психолог и воспитатели старшей группы.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C7312F-BD02-81A0-EB0B-AA268D71BE2D}"/>
              </a:ext>
            </a:extLst>
          </p:cNvPr>
          <p:cNvSpPr txBox="1"/>
          <p:nvPr/>
        </p:nvSpPr>
        <p:spPr>
          <a:xfrm>
            <a:off x="1666875" y="4650582"/>
            <a:ext cx="7553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Развивающую среду группы пополнили игровым набором «Мир головоломок».</a:t>
            </a:r>
          </a:p>
        </p:txBody>
      </p:sp>
    </p:spTree>
    <p:extLst>
      <p:ext uri="{BB962C8B-B14F-4D97-AF65-F5344CB8AC3E}">
        <p14:creationId xmlns:p14="http://schemas.microsoft.com/office/powerpoint/2010/main" val="23735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CF18D2-30BE-C646-012B-B59480455D71}"/>
              </a:ext>
            </a:extLst>
          </p:cNvPr>
          <p:cNvSpPr txBox="1"/>
          <p:nvPr/>
        </p:nvSpPr>
        <p:spPr>
          <a:xfrm>
            <a:off x="1590014" y="1767840"/>
            <a:ext cx="77216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Творческая группа обозначила три основные направления работы:</a:t>
            </a:r>
          </a:p>
          <a:p>
            <a:endParaRPr lang="ru-RU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/>
              <a:t>Работа с родителями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/>
              <a:t>Работа с детьми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/>
              <a:t>Работа с педагогами</a:t>
            </a:r>
          </a:p>
        </p:txBody>
      </p:sp>
    </p:spTree>
    <p:extLst>
      <p:ext uri="{BB962C8B-B14F-4D97-AF65-F5344CB8AC3E}">
        <p14:creationId xmlns:p14="http://schemas.microsoft.com/office/powerpoint/2010/main" val="236210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85D50C-F39D-2339-4E38-D93F4D3F96A8}"/>
              </a:ext>
            </a:extLst>
          </p:cNvPr>
          <p:cNvSpPr txBox="1"/>
          <p:nvPr/>
        </p:nvSpPr>
        <p:spPr>
          <a:xfrm>
            <a:off x="3276600" y="441960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301A91-4DFB-B475-7767-C37B6625CEE7}"/>
              </a:ext>
            </a:extLst>
          </p:cNvPr>
          <p:cNvSpPr txBox="1"/>
          <p:nvPr/>
        </p:nvSpPr>
        <p:spPr>
          <a:xfrm flipH="1">
            <a:off x="1037230" y="965180"/>
            <a:ext cx="8685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направление деятельности началось с выявления уровня информированности по данному вопросу и заинтересованности в дальнейшем сотрудничестве.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FA579A-35C6-BEB1-4C85-356A84744144}"/>
              </a:ext>
            </a:extLst>
          </p:cNvPr>
          <p:cNvSpPr txBox="1"/>
          <p:nvPr/>
        </p:nvSpPr>
        <p:spPr>
          <a:xfrm>
            <a:off x="1037230" y="2136338"/>
            <a:ext cx="8214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были подготовлены информационные материалы для родителей: консультации, папки-передвижки: «Игры-головоломки для дошкольников», «Головоломки и их значение для развития дошкольника», «Играя, развиваем», «Виды головоломок», «Репка и не только…»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проведен мастер-класс для родителей «Умные игры»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1787FE-C9B8-F70F-3DD3-42F9640C6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84" y="4674842"/>
            <a:ext cx="2246687" cy="16850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543D16-A8AA-E564-E969-17A384364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24" y="4674842"/>
            <a:ext cx="2395154" cy="179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72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E0CC1B-3D34-82BD-8246-52ED8FED9A15}"/>
              </a:ext>
            </a:extLst>
          </p:cNvPr>
          <p:cNvSpPr txBox="1"/>
          <p:nvPr/>
        </p:nvSpPr>
        <p:spPr>
          <a:xfrm>
            <a:off x="1449621" y="2336170"/>
            <a:ext cx="786384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Образовательный процесс с детьми выстраивался посредством специально организованного обучения в форме занятий, совместной деятельности взрослого с детьми и самостоятельной деятельности детей. Занятия проводились 1 раз в неделю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с подгруппой 6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человек.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C13E61-CD83-7390-0E73-ECCAF29F4ADD}"/>
              </a:ext>
            </a:extLst>
          </p:cNvPr>
          <p:cNvSpPr txBox="1"/>
          <p:nvPr/>
        </p:nvSpPr>
        <p:spPr>
          <a:xfrm>
            <a:off x="3371224" y="1136404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</a:t>
            </a:r>
          </a:p>
        </p:txBody>
      </p:sp>
    </p:spTree>
    <p:extLst>
      <p:ext uri="{BB962C8B-B14F-4D97-AF65-F5344CB8AC3E}">
        <p14:creationId xmlns:p14="http://schemas.microsoft.com/office/powerpoint/2010/main" val="973293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0CC7CE-4D5A-A217-DAA6-2FC0560DD939}"/>
              </a:ext>
            </a:extLst>
          </p:cNvPr>
          <p:cNvSpPr txBox="1"/>
          <p:nvPr/>
        </p:nvSpPr>
        <p:spPr>
          <a:xfrm>
            <a:off x="1352548" y="454104"/>
            <a:ext cx="9421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детей с головоломками проходила в несколько этапов, с учетом уровня сложности изображения, а так же учитывался уровень подготовленности каждого ребенка.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78FFE3-CF9C-F1DB-0CE3-DCF818C5D29E}"/>
              </a:ext>
            </a:extLst>
          </p:cNvPr>
          <p:cNvSpPr txBox="1"/>
          <p:nvPr/>
        </p:nvSpPr>
        <p:spPr>
          <a:xfrm>
            <a:off x="1341120" y="1972786"/>
            <a:ext cx="7445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Выкладывание изображения непосредственно на схеме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5717DC-7C1B-7017-3568-D8701020448D}"/>
              </a:ext>
            </a:extLst>
          </p:cNvPr>
          <p:cNvSpPr txBox="1"/>
          <p:nvPr/>
        </p:nvSpPr>
        <p:spPr>
          <a:xfrm>
            <a:off x="1352548" y="2531726"/>
            <a:ext cx="5474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Выкладывание изображения под схемой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E8CD6F-D6EC-0558-35B3-4DF3EBCB9A29}"/>
              </a:ext>
            </a:extLst>
          </p:cNvPr>
          <p:cNvSpPr txBox="1"/>
          <p:nvPr/>
        </p:nvSpPr>
        <p:spPr>
          <a:xfrm>
            <a:off x="1341120" y="3172290"/>
            <a:ext cx="829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Выкладывание изображения на частично расчлененной схеме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D70FA6-9542-D122-82A6-2DB7E4489216}"/>
              </a:ext>
            </a:extLst>
          </p:cNvPr>
          <p:cNvSpPr txBox="1"/>
          <p:nvPr/>
        </p:nvSpPr>
        <p:spPr>
          <a:xfrm>
            <a:off x="1341120" y="3754069"/>
            <a:ext cx="8647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Выкладывание изображения под частично расчленённой схемой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19E72D-ED47-0108-D16B-9EA8B1DA6D8E}"/>
              </a:ext>
            </a:extLst>
          </p:cNvPr>
          <p:cNvSpPr txBox="1"/>
          <p:nvPr/>
        </p:nvSpPr>
        <p:spPr>
          <a:xfrm>
            <a:off x="1260653" y="4543841"/>
            <a:ext cx="8214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большей заинтересованности детей был внесен игровой момент, единый для знакомства с каждой новой головоломкой – посылка из страны Знаний. </a:t>
            </a:r>
          </a:p>
        </p:txBody>
      </p:sp>
    </p:spTree>
    <p:extLst>
      <p:ext uri="{BB962C8B-B14F-4D97-AF65-F5344CB8AC3E}">
        <p14:creationId xmlns:p14="http://schemas.microsoft.com/office/powerpoint/2010/main" val="1097908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63E9B9-493A-9424-30CC-4F97F5ED0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" y="1370628"/>
            <a:ext cx="2725289" cy="36337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5BCBE5-3C70-CC21-B94F-64F50D6B3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357" y="681080"/>
            <a:ext cx="1840461" cy="24539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D6BCD4-D7DC-8C31-D77C-002C77AA3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033" y="681080"/>
            <a:ext cx="1840462" cy="24539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E964E8-D8EB-F1D2-0A84-233ED35F87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01347" y="4029715"/>
            <a:ext cx="2453948" cy="18404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1EE55BF-13C9-A486-2455-26E252E5D9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367" y="3722971"/>
            <a:ext cx="1840461" cy="245394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4B1D5F-F37E-10F8-4D03-76CFA98C12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70509" y="4043315"/>
            <a:ext cx="2562750" cy="192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38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982A4B-BB80-363C-A2B6-1F4AC9DF4DDE}"/>
              </a:ext>
            </a:extLst>
          </p:cNvPr>
          <p:cNvSpPr txBox="1"/>
          <p:nvPr/>
        </p:nvSpPr>
        <p:spPr>
          <a:xfrm>
            <a:off x="3386919" y="1644555"/>
            <a:ext cx="3482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педагогами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EB453E-26AD-2DB7-5561-AD2D8798909D}"/>
              </a:ext>
            </a:extLst>
          </p:cNvPr>
          <p:cNvSpPr txBox="1"/>
          <p:nvPr/>
        </p:nvSpPr>
        <p:spPr>
          <a:xfrm>
            <a:off x="1779346" y="2598003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 был проведена консультация «Головоломки и их влияние на развитие дошкольника»  </a:t>
            </a:r>
          </a:p>
        </p:txBody>
      </p:sp>
    </p:spTree>
    <p:extLst>
      <p:ext uri="{BB962C8B-B14F-4D97-AF65-F5344CB8AC3E}">
        <p14:creationId xmlns:p14="http://schemas.microsoft.com/office/powerpoint/2010/main" val="277767666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164</TotalTime>
  <Words>415</Words>
  <Application>Microsoft Office PowerPoint</Application>
  <PresentationFormat>Широкоэкранный</PresentationFormat>
  <Paragraphs>28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zakatyn47@gmail.com</dc:creator>
  <cp:lastModifiedBy>Max Gus</cp:lastModifiedBy>
  <cp:revision>5</cp:revision>
  <dcterms:created xsi:type="dcterms:W3CDTF">2022-12-25T21:10:08Z</dcterms:created>
  <dcterms:modified xsi:type="dcterms:W3CDTF">2023-04-30T07:34:29Z</dcterms:modified>
</cp:coreProperties>
</file>