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2" r:id="rId2"/>
    <p:sldId id="270" r:id="rId3"/>
    <p:sldId id="263" r:id="rId4"/>
    <p:sldId id="269" r:id="rId5"/>
    <p:sldId id="271" r:id="rId6"/>
    <p:sldId id="264" r:id="rId7"/>
    <p:sldId id="272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21"/>
    <a:srgbClr val="007635"/>
    <a:srgbClr val="00A249"/>
    <a:srgbClr val="DBD600"/>
    <a:srgbClr val="CC0000"/>
    <a:srgbClr val="B05408"/>
    <a:srgbClr val="B845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95736" y="1556792"/>
            <a:ext cx="626469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rgbClr val="00A249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Открытка своими руками </a:t>
            </a:r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rgbClr val="00A249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rgbClr val="00A249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rgbClr val="00A249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«Все цветы мира - маме»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rgbClr val="00A249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1475656" y="4509120"/>
            <a:ext cx="7056784" cy="163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200" i="1" dirty="0" smtClean="0"/>
              <a:t>Карпикова Елена Николаевна</a:t>
            </a:r>
            <a:endParaRPr lang="ru-RU" sz="2200" i="1" dirty="0"/>
          </a:p>
          <a:p>
            <a:pPr algn="ctr">
              <a:lnSpc>
                <a:spcPct val="114000"/>
              </a:lnSpc>
            </a:pPr>
            <a:r>
              <a:rPr lang="ru-RU" sz="2200" i="1" dirty="0" smtClean="0"/>
              <a:t>воспитатель</a:t>
            </a:r>
            <a:endParaRPr lang="ru-RU" sz="2200" i="1" dirty="0"/>
          </a:p>
          <a:p>
            <a:pPr algn="ctr">
              <a:lnSpc>
                <a:spcPct val="114000"/>
              </a:lnSpc>
            </a:pPr>
            <a:r>
              <a:rPr lang="ru-RU" sz="2200" i="1" dirty="0" smtClean="0"/>
              <a:t>МБДОУ «Детский сад №1 «Смоляночка»</a:t>
            </a:r>
            <a:endParaRPr lang="ru-RU" sz="2200" i="1" dirty="0"/>
          </a:p>
          <a:p>
            <a:pPr algn="ctr">
              <a:lnSpc>
                <a:spcPct val="114000"/>
              </a:lnSpc>
            </a:pPr>
            <a:r>
              <a:rPr lang="ru-RU" sz="2200" i="1" dirty="0"/>
              <a:t>  г. </a:t>
            </a:r>
            <a:r>
              <a:rPr lang="ru-RU" sz="2200" i="1" dirty="0" smtClean="0"/>
              <a:t>Смоленск</a:t>
            </a:r>
            <a:endParaRPr lang="ru-RU" sz="22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476672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Мастерская педагогического опыта «Художественно-эстетическое развитие»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 для конкурса\P91017-1743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39447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28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096" y="188640"/>
            <a:ext cx="7643192" cy="504056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/>
              <a:t>Берем лист цветного картона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000864"/>
            <a:ext cx="7488831" cy="56166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dirty="0" smtClean="0"/>
              <a:t>Выкладываем букет из сухоцветов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683568" y="1022141"/>
            <a:ext cx="3449357" cy="25870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980728"/>
            <a:ext cx="3491880" cy="2618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2195735" y="3717032"/>
            <a:ext cx="38404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6600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Украшаем вазу и приклеиваем её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2881" y="1447800"/>
            <a:ext cx="6635438" cy="4572000"/>
          </a:xfrm>
        </p:spPr>
      </p:pic>
    </p:spTree>
    <p:extLst>
      <p:ext uri="{BB962C8B-B14F-4D97-AF65-F5344CB8AC3E}">
        <p14:creationId xmlns:p14="http://schemas.microsoft.com/office/powerpoint/2010/main" xmlns="" val="859686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Декорируем открытку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1472" y="1447800"/>
            <a:ext cx="6098256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Приклеиваем надпись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025" y="1447800"/>
            <a:ext cx="6097150" cy="4572000"/>
          </a:xfrm>
        </p:spPr>
      </p:pic>
    </p:spTree>
    <p:extLst>
      <p:ext uri="{BB962C8B-B14F-4D97-AF65-F5344CB8AC3E}">
        <p14:creationId xmlns:p14="http://schemas.microsoft.com/office/powerpoint/2010/main" xmlns="" val="1034617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 для конкурса\P91018-1358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2" t="4114" r="1515" b="6012"/>
          <a:stretch/>
        </p:blipFill>
        <p:spPr bwMode="auto">
          <a:xfrm rot="16200000">
            <a:off x="1581175" y="1057558"/>
            <a:ext cx="6786223" cy="472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1360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380</TotalTime>
  <Words>52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Справедливость</vt:lpstr>
      <vt:lpstr>Слайд 1</vt:lpstr>
      <vt:lpstr>Слайд 2</vt:lpstr>
      <vt:lpstr>Берем лист цветного картона </vt:lpstr>
      <vt:lpstr>Выкладываем букет из сухоцветов</vt:lpstr>
      <vt:lpstr>Украшаем вазу и приклеиваем её</vt:lpstr>
      <vt:lpstr>Декорируем открытку </vt:lpstr>
      <vt:lpstr>Приклеиваем надпись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40</cp:revision>
  <dcterms:created xsi:type="dcterms:W3CDTF">2014-06-15T09:49:01Z</dcterms:created>
  <dcterms:modified xsi:type="dcterms:W3CDTF">2021-06-03T17:43:17Z</dcterms:modified>
</cp:coreProperties>
</file>