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2" r:id="rId3"/>
    <p:sldId id="278" r:id="rId4"/>
    <p:sldId id="279" r:id="rId5"/>
    <p:sldId id="257" r:id="rId6"/>
    <p:sldId id="280" r:id="rId7"/>
    <p:sldId id="258" r:id="rId8"/>
    <p:sldId id="274" r:id="rId9"/>
    <p:sldId id="260" r:id="rId10"/>
    <p:sldId id="261" r:id="rId11"/>
    <p:sldId id="262" r:id="rId12"/>
    <p:sldId id="263" r:id="rId13"/>
    <p:sldId id="275" r:id="rId14"/>
    <p:sldId id="282" r:id="rId15"/>
    <p:sldId id="281" r:id="rId16"/>
    <p:sldId id="276" r:id="rId17"/>
    <p:sldId id="284" r:id="rId18"/>
    <p:sldId id="286" r:id="rId19"/>
    <p:sldId id="266" r:id="rId20"/>
    <p:sldId id="283" r:id="rId21"/>
    <p:sldId id="265" r:id="rId22"/>
    <p:sldId id="285" r:id="rId23"/>
    <p:sldId id="267" r:id="rId24"/>
    <p:sldId id="268" r:id="rId25"/>
    <p:sldId id="269" r:id="rId26"/>
    <p:sldId id="270" r:id="rId27"/>
    <p:sldId id="287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9" autoAdjust="0"/>
    <p:restoredTop sz="85305" autoAdjust="0"/>
  </p:normalViewPr>
  <p:slideViewPr>
    <p:cSldViewPr>
      <p:cViewPr>
        <p:scale>
          <a:sx n="50" d="100"/>
          <a:sy n="50" d="100"/>
        </p:scale>
        <p:origin x="-128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матери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посещение родительских собраний</c:v>
                </c:pt>
                <c:pt idx="1">
                  <c:v>посещение утренников</c:v>
                </c:pt>
                <c:pt idx="2">
                  <c:v>интерес к повседневной жизни ребенка в ДОУ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0.96300000000000063</c:v>
                </c:pt>
                <c:pt idx="1">
                  <c:v>0.81499999999999995</c:v>
                </c:pt>
                <c:pt idx="2">
                  <c:v>0.88900000000000035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отцы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посещение родительских собраний</c:v>
                </c:pt>
                <c:pt idx="1">
                  <c:v>посещение утренников</c:v>
                </c:pt>
                <c:pt idx="2">
                  <c:v>интерес к повседневной жизни ребенка в ДОУ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3.7000000000000047E-2</c:v>
                </c:pt>
                <c:pt idx="1">
                  <c:v>0.18500000000000041</c:v>
                </c:pt>
                <c:pt idx="2">
                  <c:v>0.11100000000000004</c:v>
                </c:pt>
              </c:numCache>
            </c:numRef>
          </c:val>
        </c:ser>
        <c:dLbls>
          <c:showVal val="1"/>
        </c:dLbls>
        <c:overlap val="-25"/>
        <c:axId val="60737408"/>
        <c:axId val="60738944"/>
      </c:barChart>
      <c:catAx>
        <c:axId val="60737408"/>
        <c:scaling>
          <c:orientation val="minMax"/>
        </c:scaling>
        <c:axPos val="b"/>
        <c:majorTickMark val="none"/>
        <c:tickLblPos val="nextTo"/>
        <c:crossAx val="60738944"/>
        <c:crosses val="autoZero"/>
        <c:auto val="1"/>
        <c:lblAlgn val="ctr"/>
        <c:lblOffset val="100"/>
      </c:catAx>
      <c:valAx>
        <c:axId val="60738944"/>
        <c:scaling>
          <c:orientation val="minMax"/>
        </c:scaling>
        <c:delete val="1"/>
        <c:axPos val="l"/>
        <c:numFmt formatCode="0.00%" sourceLinked="1"/>
        <c:majorTickMark val="none"/>
        <c:tickLblPos val="none"/>
        <c:crossAx val="60737408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/>
              <a:t>Сравнительный анализ первичной и итоговой диагностики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первичная диагностика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нетребовательность - требовательность</c:v>
                </c:pt>
                <c:pt idx="1">
                  <c:v>мягкость - строгость</c:v>
                </c:pt>
                <c:pt idx="2">
                  <c:v>автономность - контроль</c:v>
                </c:pt>
                <c:pt idx="3">
                  <c:v>дистанция - близость</c:v>
                </c:pt>
                <c:pt idx="4">
                  <c:v>отвержение - принятие</c:v>
                </c:pt>
                <c:pt idx="5">
                  <c:v>отсутствие сотрудничества -сотрудничество</c:v>
                </c:pt>
                <c:pt idx="6">
                  <c:v>тревожность за ребенка</c:v>
                </c:pt>
                <c:pt idx="7">
                  <c:v>непоследовательность - последовательность</c:v>
                </c:pt>
                <c:pt idx="8">
                  <c:v>конфронтация в семье</c:v>
                </c:pt>
                <c:pt idx="9">
                  <c:v>удовлетворенность отношениями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17</c:v>
                </c:pt>
                <c:pt idx="3">
                  <c:v>14</c:v>
                </c:pt>
                <c:pt idx="4">
                  <c:v>14</c:v>
                </c:pt>
                <c:pt idx="5">
                  <c:v>17</c:v>
                </c:pt>
                <c:pt idx="6">
                  <c:v>15</c:v>
                </c:pt>
                <c:pt idx="7">
                  <c:v>16</c:v>
                </c:pt>
                <c:pt idx="8">
                  <c:v>14</c:v>
                </c:pt>
                <c:pt idx="9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итоговая диагностика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нетребовательность - требовательность</c:v>
                </c:pt>
                <c:pt idx="1">
                  <c:v>мягкость - строгость</c:v>
                </c:pt>
                <c:pt idx="2">
                  <c:v>автономность - контроль</c:v>
                </c:pt>
                <c:pt idx="3">
                  <c:v>дистанция - близость</c:v>
                </c:pt>
                <c:pt idx="4">
                  <c:v>отвержение - принятие</c:v>
                </c:pt>
                <c:pt idx="5">
                  <c:v>отсутствие сотрудничества -сотрудничество</c:v>
                </c:pt>
                <c:pt idx="6">
                  <c:v>тревожность за ребенка</c:v>
                </c:pt>
                <c:pt idx="7">
                  <c:v>непоследовательность - последовательность</c:v>
                </c:pt>
                <c:pt idx="8">
                  <c:v>конфронтация в семье</c:v>
                </c:pt>
                <c:pt idx="9">
                  <c:v>удовлетворенность отношениями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17</c:v>
                </c:pt>
                <c:pt idx="1">
                  <c:v>15</c:v>
                </c:pt>
                <c:pt idx="2">
                  <c:v>14.5</c:v>
                </c:pt>
                <c:pt idx="3">
                  <c:v>23</c:v>
                </c:pt>
                <c:pt idx="4">
                  <c:v>19.5</c:v>
                </c:pt>
                <c:pt idx="5">
                  <c:v>25</c:v>
                </c:pt>
                <c:pt idx="6">
                  <c:v>19</c:v>
                </c:pt>
                <c:pt idx="7">
                  <c:v>21</c:v>
                </c:pt>
                <c:pt idx="8">
                  <c:v>9</c:v>
                </c:pt>
                <c:pt idx="9">
                  <c:v>22</c:v>
                </c:pt>
              </c:numCache>
            </c:numRef>
          </c:val>
        </c:ser>
        <c:dLbls>
          <c:showVal val="1"/>
        </c:dLbls>
        <c:axId val="142979072"/>
        <c:axId val="142980608"/>
      </c:barChart>
      <c:catAx>
        <c:axId val="142979072"/>
        <c:scaling>
          <c:orientation val="minMax"/>
        </c:scaling>
        <c:axPos val="b"/>
        <c:majorTickMark val="none"/>
        <c:tickLblPos val="nextTo"/>
        <c:crossAx val="142980608"/>
        <c:crosses val="autoZero"/>
        <c:auto val="1"/>
        <c:lblAlgn val="ctr"/>
        <c:lblOffset val="100"/>
      </c:catAx>
      <c:valAx>
        <c:axId val="1429806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429790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первичная диагностика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главенствующая роль</c:v>
                </c:pt>
                <c:pt idx="1">
                  <c:v>партнер</c:v>
                </c:pt>
                <c:pt idx="2">
                  <c:v>незначительная роль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0.37000000000000038</c:v>
                </c:pt>
                <c:pt idx="1">
                  <c:v>0.2</c:v>
                </c:pt>
                <c:pt idx="2">
                  <c:v>0.43000000000000038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итоговая диагностика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главенствующая роль</c:v>
                </c:pt>
                <c:pt idx="1">
                  <c:v>партнер</c:v>
                </c:pt>
                <c:pt idx="2">
                  <c:v>незначительная роль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0.35000000000000031</c:v>
                </c:pt>
                <c:pt idx="1">
                  <c:v>0.41000000000000031</c:v>
                </c:pt>
                <c:pt idx="2">
                  <c:v>0.24000000000000021</c:v>
                </c:pt>
              </c:numCache>
            </c:numRef>
          </c:val>
        </c:ser>
        <c:dLbls>
          <c:showVal val="1"/>
        </c:dLbls>
        <c:axId val="143042432"/>
        <c:axId val="143043968"/>
      </c:barChart>
      <c:catAx>
        <c:axId val="143042432"/>
        <c:scaling>
          <c:orientation val="minMax"/>
        </c:scaling>
        <c:axPos val="b"/>
        <c:tickLblPos val="nextTo"/>
        <c:crossAx val="143043968"/>
        <c:crosses val="autoZero"/>
        <c:auto val="1"/>
        <c:lblAlgn val="ctr"/>
        <c:lblOffset val="100"/>
      </c:catAx>
      <c:valAx>
        <c:axId val="143043968"/>
        <c:scaling>
          <c:orientation val="minMax"/>
        </c:scaling>
        <c:axPos val="l"/>
        <c:majorGridlines/>
        <c:numFmt formatCode="0%" sourceLinked="1"/>
        <c:tickLblPos val="nextTo"/>
        <c:crossAx val="14304243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56FD3-F120-4F6E-9E3E-3CF1B4E8DC40}" type="doc">
      <dgm:prSet loTypeId="urn:microsoft.com/office/officeart/2005/8/layout/gear1" loCatId="relationship" qsTypeId="urn:microsoft.com/office/officeart/2005/8/quickstyle/simple1" qsCatId="simple" csTypeId="urn:microsoft.com/office/officeart/2005/8/colors/colorful2" csCatId="colorful" phldr="1"/>
      <dgm:spPr/>
    </dgm:pt>
    <dgm:pt modelId="{15E08AF0-4273-4834-93ED-137FF26E208E}">
      <dgm:prSet phldrT="[Текст]"/>
      <dgm:spPr/>
      <dgm:t>
        <a:bodyPr/>
        <a:lstStyle/>
        <a:p>
          <a:r>
            <a:rPr lang="ru-RU" dirty="0" smtClean="0"/>
            <a:t>Федеральный закон «Об образовании в Российской  Федерации»</a:t>
          </a:r>
          <a:endParaRPr lang="ru-RU" dirty="0"/>
        </a:p>
      </dgm:t>
    </dgm:pt>
    <dgm:pt modelId="{FCBCC040-754A-4020-A5D8-BB7B87036F17}" type="parTrans" cxnId="{23EDEC90-FDA3-431E-B5B1-7DCB30DFC01E}">
      <dgm:prSet/>
      <dgm:spPr/>
      <dgm:t>
        <a:bodyPr/>
        <a:lstStyle/>
        <a:p>
          <a:endParaRPr lang="ru-RU"/>
        </a:p>
      </dgm:t>
    </dgm:pt>
    <dgm:pt modelId="{AD152612-DA42-4930-99D9-B323D87BCC30}" type="sibTrans" cxnId="{23EDEC90-FDA3-431E-B5B1-7DCB30DFC01E}">
      <dgm:prSet/>
      <dgm:spPr/>
      <dgm:t>
        <a:bodyPr/>
        <a:lstStyle/>
        <a:p>
          <a:endParaRPr lang="ru-RU"/>
        </a:p>
      </dgm:t>
    </dgm:pt>
    <dgm:pt modelId="{98BB2705-0C02-4190-8BBC-17EDEF53BC7B}">
      <dgm:prSet phldrT="[Текст]"/>
      <dgm:spPr/>
      <dgm:t>
        <a:bodyPr/>
        <a:lstStyle/>
        <a:p>
          <a:r>
            <a:rPr lang="ru-RU" dirty="0" smtClean="0"/>
            <a:t>ФГОС ДО</a:t>
          </a:r>
          <a:endParaRPr lang="ru-RU" dirty="0"/>
        </a:p>
      </dgm:t>
    </dgm:pt>
    <dgm:pt modelId="{DA2126F4-451A-40CF-908F-996E1EB532C9}" type="parTrans" cxnId="{55F816C6-907F-4E9F-A4D7-AA19A64178C4}">
      <dgm:prSet/>
      <dgm:spPr/>
      <dgm:t>
        <a:bodyPr/>
        <a:lstStyle/>
        <a:p>
          <a:endParaRPr lang="ru-RU"/>
        </a:p>
      </dgm:t>
    </dgm:pt>
    <dgm:pt modelId="{643B97BD-E7CC-40D2-ABC8-F4BA03CC0486}" type="sibTrans" cxnId="{55F816C6-907F-4E9F-A4D7-AA19A64178C4}">
      <dgm:prSet/>
      <dgm:spPr/>
      <dgm:t>
        <a:bodyPr/>
        <a:lstStyle/>
        <a:p>
          <a:endParaRPr lang="ru-RU"/>
        </a:p>
      </dgm:t>
    </dgm:pt>
    <dgm:pt modelId="{87CA7CEF-0A05-47F1-9772-B6BDA3805025}">
      <dgm:prSet phldrT="[Текст]"/>
      <dgm:spPr/>
      <dgm:t>
        <a:bodyPr/>
        <a:lstStyle/>
        <a:p>
          <a:r>
            <a:rPr lang="ru-RU" dirty="0" smtClean="0"/>
            <a:t>Устав ДОУ</a:t>
          </a:r>
          <a:endParaRPr lang="ru-RU" dirty="0"/>
        </a:p>
      </dgm:t>
    </dgm:pt>
    <dgm:pt modelId="{54AE7FDE-5BC5-420F-856F-BE272EB64AFB}" type="parTrans" cxnId="{39045FC4-5ECD-4516-BF25-D36228B7F13B}">
      <dgm:prSet/>
      <dgm:spPr/>
      <dgm:t>
        <a:bodyPr/>
        <a:lstStyle/>
        <a:p>
          <a:endParaRPr lang="ru-RU"/>
        </a:p>
      </dgm:t>
    </dgm:pt>
    <dgm:pt modelId="{060DED05-4CA8-46FD-81CC-AF74864A6DB3}" type="sibTrans" cxnId="{39045FC4-5ECD-4516-BF25-D36228B7F13B}">
      <dgm:prSet/>
      <dgm:spPr/>
      <dgm:t>
        <a:bodyPr/>
        <a:lstStyle/>
        <a:p>
          <a:endParaRPr lang="ru-RU"/>
        </a:p>
      </dgm:t>
    </dgm:pt>
    <dgm:pt modelId="{9C55144E-8E4E-4A02-9C24-FE63E793A36C}" type="pres">
      <dgm:prSet presAssocID="{D7B56FD3-F120-4F6E-9E3E-3CF1B4E8DC4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35717D6-31F6-4979-B8B5-7A004F43859B}" type="pres">
      <dgm:prSet presAssocID="{15E08AF0-4273-4834-93ED-137FF26E208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9E67C-3EBB-4113-9808-6B2042F86E80}" type="pres">
      <dgm:prSet presAssocID="{15E08AF0-4273-4834-93ED-137FF26E208E}" presName="gear1srcNode" presStyleLbl="node1" presStyleIdx="0" presStyleCnt="3"/>
      <dgm:spPr/>
      <dgm:t>
        <a:bodyPr/>
        <a:lstStyle/>
        <a:p>
          <a:endParaRPr lang="ru-RU"/>
        </a:p>
      </dgm:t>
    </dgm:pt>
    <dgm:pt modelId="{489E18A3-1344-440D-90F9-5EC8AF5D0B2B}" type="pres">
      <dgm:prSet presAssocID="{15E08AF0-4273-4834-93ED-137FF26E208E}" presName="gear1dstNode" presStyleLbl="node1" presStyleIdx="0" presStyleCnt="3"/>
      <dgm:spPr/>
      <dgm:t>
        <a:bodyPr/>
        <a:lstStyle/>
        <a:p>
          <a:endParaRPr lang="ru-RU"/>
        </a:p>
      </dgm:t>
    </dgm:pt>
    <dgm:pt modelId="{E436EDD0-5B1C-4349-B841-4FF18E70903D}" type="pres">
      <dgm:prSet presAssocID="{98BB2705-0C02-4190-8BBC-17EDEF53BC7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CC7F1-018D-4ABD-8E3B-F7C77FAB1A7A}" type="pres">
      <dgm:prSet presAssocID="{98BB2705-0C02-4190-8BBC-17EDEF53BC7B}" presName="gear2srcNode" presStyleLbl="node1" presStyleIdx="1" presStyleCnt="3"/>
      <dgm:spPr/>
      <dgm:t>
        <a:bodyPr/>
        <a:lstStyle/>
        <a:p>
          <a:endParaRPr lang="ru-RU"/>
        </a:p>
      </dgm:t>
    </dgm:pt>
    <dgm:pt modelId="{4C936190-014B-4D95-8406-8F8A8BE7B1A6}" type="pres">
      <dgm:prSet presAssocID="{98BB2705-0C02-4190-8BBC-17EDEF53BC7B}" presName="gear2dstNode" presStyleLbl="node1" presStyleIdx="1" presStyleCnt="3"/>
      <dgm:spPr/>
      <dgm:t>
        <a:bodyPr/>
        <a:lstStyle/>
        <a:p>
          <a:endParaRPr lang="ru-RU"/>
        </a:p>
      </dgm:t>
    </dgm:pt>
    <dgm:pt modelId="{BA0CAC9A-4EE6-49C7-93C9-01682FC16A39}" type="pres">
      <dgm:prSet presAssocID="{87CA7CEF-0A05-47F1-9772-B6BDA3805025}" presName="gear3" presStyleLbl="node1" presStyleIdx="2" presStyleCnt="3"/>
      <dgm:spPr/>
      <dgm:t>
        <a:bodyPr/>
        <a:lstStyle/>
        <a:p>
          <a:endParaRPr lang="ru-RU"/>
        </a:p>
      </dgm:t>
    </dgm:pt>
    <dgm:pt modelId="{3D63ED07-AEC5-48E9-B736-EAF1EB2CFB90}" type="pres">
      <dgm:prSet presAssocID="{87CA7CEF-0A05-47F1-9772-B6BDA380502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BFB15-646C-4157-9D64-02C0A634A57B}" type="pres">
      <dgm:prSet presAssocID="{87CA7CEF-0A05-47F1-9772-B6BDA3805025}" presName="gear3srcNode" presStyleLbl="node1" presStyleIdx="2" presStyleCnt="3"/>
      <dgm:spPr/>
      <dgm:t>
        <a:bodyPr/>
        <a:lstStyle/>
        <a:p>
          <a:endParaRPr lang="ru-RU"/>
        </a:p>
      </dgm:t>
    </dgm:pt>
    <dgm:pt modelId="{C67B5DA4-B552-4C3A-803A-0017B31DCB36}" type="pres">
      <dgm:prSet presAssocID="{87CA7CEF-0A05-47F1-9772-B6BDA3805025}" presName="gear3dstNode" presStyleLbl="node1" presStyleIdx="2" presStyleCnt="3"/>
      <dgm:spPr/>
      <dgm:t>
        <a:bodyPr/>
        <a:lstStyle/>
        <a:p>
          <a:endParaRPr lang="ru-RU"/>
        </a:p>
      </dgm:t>
    </dgm:pt>
    <dgm:pt modelId="{45235F96-6E8F-430B-88CC-A669046C44EC}" type="pres">
      <dgm:prSet presAssocID="{AD152612-DA42-4930-99D9-B323D87BCC30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E95C794A-25F2-46E3-B5F3-A9C7F5616843}" type="pres">
      <dgm:prSet presAssocID="{643B97BD-E7CC-40D2-ABC8-F4BA03CC0486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A971AD0E-D466-495C-A963-0CF100478D39}" type="pres">
      <dgm:prSet presAssocID="{060DED05-4CA8-46FD-81CC-AF74864A6DB3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E54FE21-4C21-4B1B-8872-89B046E16996}" type="presOf" srcId="{060DED05-4CA8-46FD-81CC-AF74864A6DB3}" destId="{A971AD0E-D466-495C-A963-0CF100478D39}" srcOrd="0" destOrd="0" presId="urn:microsoft.com/office/officeart/2005/8/layout/gear1"/>
    <dgm:cxn modelId="{D64089A5-BFF2-44D3-B7E1-DD0FA4BF1AC8}" type="presOf" srcId="{15E08AF0-4273-4834-93ED-137FF26E208E}" destId="{1AE9E67C-3EBB-4113-9808-6B2042F86E80}" srcOrd="1" destOrd="0" presId="urn:microsoft.com/office/officeart/2005/8/layout/gear1"/>
    <dgm:cxn modelId="{E470706E-8B02-4481-9676-5E502E2B3854}" type="presOf" srcId="{15E08AF0-4273-4834-93ED-137FF26E208E}" destId="{435717D6-31F6-4979-B8B5-7A004F43859B}" srcOrd="0" destOrd="0" presId="urn:microsoft.com/office/officeart/2005/8/layout/gear1"/>
    <dgm:cxn modelId="{AB6A4BE6-9FF9-45AA-9C44-D21E64691804}" type="presOf" srcId="{D7B56FD3-F120-4F6E-9E3E-3CF1B4E8DC40}" destId="{9C55144E-8E4E-4A02-9C24-FE63E793A36C}" srcOrd="0" destOrd="0" presId="urn:microsoft.com/office/officeart/2005/8/layout/gear1"/>
    <dgm:cxn modelId="{5731A847-3A64-40FC-99AE-B85231E5EEC0}" type="presOf" srcId="{87CA7CEF-0A05-47F1-9772-B6BDA3805025}" destId="{C67B5DA4-B552-4C3A-803A-0017B31DCB36}" srcOrd="3" destOrd="0" presId="urn:microsoft.com/office/officeart/2005/8/layout/gear1"/>
    <dgm:cxn modelId="{55F816C6-907F-4E9F-A4D7-AA19A64178C4}" srcId="{D7B56FD3-F120-4F6E-9E3E-3CF1B4E8DC40}" destId="{98BB2705-0C02-4190-8BBC-17EDEF53BC7B}" srcOrd="1" destOrd="0" parTransId="{DA2126F4-451A-40CF-908F-996E1EB532C9}" sibTransId="{643B97BD-E7CC-40D2-ABC8-F4BA03CC0486}"/>
    <dgm:cxn modelId="{619226F8-9DBA-4850-B989-B5775B503266}" type="presOf" srcId="{15E08AF0-4273-4834-93ED-137FF26E208E}" destId="{489E18A3-1344-440D-90F9-5EC8AF5D0B2B}" srcOrd="2" destOrd="0" presId="urn:microsoft.com/office/officeart/2005/8/layout/gear1"/>
    <dgm:cxn modelId="{35225F91-9806-44FF-BC66-A781A38D2E82}" type="presOf" srcId="{98BB2705-0C02-4190-8BBC-17EDEF53BC7B}" destId="{E436EDD0-5B1C-4349-B841-4FF18E70903D}" srcOrd="0" destOrd="0" presId="urn:microsoft.com/office/officeart/2005/8/layout/gear1"/>
    <dgm:cxn modelId="{8943F953-1D40-4DFC-8139-99FC4C6D38F1}" type="presOf" srcId="{87CA7CEF-0A05-47F1-9772-B6BDA3805025}" destId="{3D63ED07-AEC5-48E9-B736-EAF1EB2CFB90}" srcOrd="1" destOrd="0" presId="urn:microsoft.com/office/officeart/2005/8/layout/gear1"/>
    <dgm:cxn modelId="{67CE6AD8-3431-4FF9-AE3D-D8F981E7A60E}" type="presOf" srcId="{98BB2705-0C02-4190-8BBC-17EDEF53BC7B}" destId="{4C936190-014B-4D95-8406-8F8A8BE7B1A6}" srcOrd="2" destOrd="0" presId="urn:microsoft.com/office/officeart/2005/8/layout/gear1"/>
    <dgm:cxn modelId="{F63163A9-A88E-4DBE-B822-D9F274EFEFBB}" type="presOf" srcId="{AD152612-DA42-4930-99D9-B323D87BCC30}" destId="{45235F96-6E8F-430B-88CC-A669046C44EC}" srcOrd="0" destOrd="0" presId="urn:microsoft.com/office/officeart/2005/8/layout/gear1"/>
    <dgm:cxn modelId="{23EDEC90-FDA3-431E-B5B1-7DCB30DFC01E}" srcId="{D7B56FD3-F120-4F6E-9E3E-3CF1B4E8DC40}" destId="{15E08AF0-4273-4834-93ED-137FF26E208E}" srcOrd="0" destOrd="0" parTransId="{FCBCC040-754A-4020-A5D8-BB7B87036F17}" sibTransId="{AD152612-DA42-4930-99D9-B323D87BCC30}"/>
    <dgm:cxn modelId="{7D6A3E0F-2B0A-469C-BCEE-B28C5CBCC042}" type="presOf" srcId="{87CA7CEF-0A05-47F1-9772-B6BDA3805025}" destId="{E95BFB15-646C-4157-9D64-02C0A634A57B}" srcOrd="2" destOrd="0" presId="urn:microsoft.com/office/officeart/2005/8/layout/gear1"/>
    <dgm:cxn modelId="{3045F5D1-F8AC-4DE8-A0DF-8C6CA6683719}" type="presOf" srcId="{98BB2705-0C02-4190-8BBC-17EDEF53BC7B}" destId="{FB7CC7F1-018D-4ABD-8E3B-F7C77FAB1A7A}" srcOrd="1" destOrd="0" presId="urn:microsoft.com/office/officeart/2005/8/layout/gear1"/>
    <dgm:cxn modelId="{C36652A5-E969-4F18-AD9A-9D7C36F716F3}" type="presOf" srcId="{643B97BD-E7CC-40D2-ABC8-F4BA03CC0486}" destId="{E95C794A-25F2-46E3-B5F3-A9C7F5616843}" srcOrd="0" destOrd="0" presId="urn:microsoft.com/office/officeart/2005/8/layout/gear1"/>
    <dgm:cxn modelId="{0E4C49D9-A01F-49FB-94D3-8A5B3F75FA01}" type="presOf" srcId="{87CA7CEF-0A05-47F1-9772-B6BDA3805025}" destId="{BA0CAC9A-4EE6-49C7-93C9-01682FC16A39}" srcOrd="0" destOrd="0" presId="urn:microsoft.com/office/officeart/2005/8/layout/gear1"/>
    <dgm:cxn modelId="{39045FC4-5ECD-4516-BF25-D36228B7F13B}" srcId="{D7B56FD3-F120-4F6E-9E3E-3CF1B4E8DC40}" destId="{87CA7CEF-0A05-47F1-9772-B6BDA3805025}" srcOrd="2" destOrd="0" parTransId="{54AE7FDE-5BC5-420F-856F-BE272EB64AFB}" sibTransId="{060DED05-4CA8-46FD-81CC-AF74864A6DB3}"/>
    <dgm:cxn modelId="{C34B7513-BDD5-49C8-B16F-21667E424F60}" type="presParOf" srcId="{9C55144E-8E4E-4A02-9C24-FE63E793A36C}" destId="{435717D6-31F6-4979-B8B5-7A004F43859B}" srcOrd="0" destOrd="0" presId="urn:microsoft.com/office/officeart/2005/8/layout/gear1"/>
    <dgm:cxn modelId="{C9400BC5-93B7-4835-8BF7-0CED3A58270A}" type="presParOf" srcId="{9C55144E-8E4E-4A02-9C24-FE63E793A36C}" destId="{1AE9E67C-3EBB-4113-9808-6B2042F86E80}" srcOrd="1" destOrd="0" presId="urn:microsoft.com/office/officeart/2005/8/layout/gear1"/>
    <dgm:cxn modelId="{4DB79A38-7D61-48DA-A378-7FCF8A039083}" type="presParOf" srcId="{9C55144E-8E4E-4A02-9C24-FE63E793A36C}" destId="{489E18A3-1344-440D-90F9-5EC8AF5D0B2B}" srcOrd="2" destOrd="0" presId="urn:microsoft.com/office/officeart/2005/8/layout/gear1"/>
    <dgm:cxn modelId="{CA9065E5-1E88-4189-9B40-8BF2F38F5D50}" type="presParOf" srcId="{9C55144E-8E4E-4A02-9C24-FE63E793A36C}" destId="{E436EDD0-5B1C-4349-B841-4FF18E70903D}" srcOrd="3" destOrd="0" presId="urn:microsoft.com/office/officeart/2005/8/layout/gear1"/>
    <dgm:cxn modelId="{B538ECB0-EC42-4F75-B339-B050346FBE3E}" type="presParOf" srcId="{9C55144E-8E4E-4A02-9C24-FE63E793A36C}" destId="{FB7CC7F1-018D-4ABD-8E3B-F7C77FAB1A7A}" srcOrd="4" destOrd="0" presId="urn:microsoft.com/office/officeart/2005/8/layout/gear1"/>
    <dgm:cxn modelId="{24478BD8-FBE6-46DA-AA4B-C3E627091BAB}" type="presParOf" srcId="{9C55144E-8E4E-4A02-9C24-FE63E793A36C}" destId="{4C936190-014B-4D95-8406-8F8A8BE7B1A6}" srcOrd="5" destOrd="0" presId="urn:microsoft.com/office/officeart/2005/8/layout/gear1"/>
    <dgm:cxn modelId="{1DD65099-6DCD-4CC0-81E5-CCFD5D738474}" type="presParOf" srcId="{9C55144E-8E4E-4A02-9C24-FE63E793A36C}" destId="{BA0CAC9A-4EE6-49C7-93C9-01682FC16A39}" srcOrd="6" destOrd="0" presId="urn:microsoft.com/office/officeart/2005/8/layout/gear1"/>
    <dgm:cxn modelId="{323E0316-574D-4A8F-88B4-4786084BB100}" type="presParOf" srcId="{9C55144E-8E4E-4A02-9C24-FE63E793A36C}" destId="{3D63ED07-AEC5-48E9-B736-EAF1EB2CFB90}" srcOrd="7" destOrd="0" presId="urn:microsoft.com/office/officeart/2005/8/layout/gear1"/>
    <dgm:cxn modelId="{59086FBB-5261-4183-9C4F-9E37259552A6}" type="presParOf" srcId="{9C55144E-8E4E-4A02-9C24-FE63E793A36C}" destId="{E95BFB15-646C-4157-9D64-02C0A634A57B}" srcOrd="8" destOrd="0" presId="urn:microsoft.com/office/officeart/2005/8/layout/gear1"/>
    <dgm:cxn modelId="{3131A7B7-C06F-43E8-87E2-3E69F61F609F}" type="presParOf" srcId="{9C55144E-8E4E-4A02-9C24-FE63E793A36C}" destId="{C67B5DA4-B552-4C3A-803A-0017B31DCB36}" srcOrd="9" destOrd="0" presId="urn:microsoft.com/office/officeart/2005/8/layout/gear1"/>
    <dgm:cxn modelId="{4171CFE0-FFEF-44F1-BDFB-8E5C40A110FE}" type="presParOf" srcId="{9C55144E-8E4E-4A02-9C24-FE63E793A36C}" destId="{45235F96-6E8F-430B-88CC-A669046C44EC}" srcOrd="10" destOrd="0" presId="urn:microsoft.com/office/officeart/2005/8/layout/gear1"/>
    <dgm:cxn modelId="{231D3E1F-1BE4-4196-BF2E-9CB4B6FCA6E8}" type="presParOf" srcId="{9C55144E-8E4E-4A02-9C24-FE63E793A36C}" destId="{E95C794A-25F2-46E3-B5F3-A9C7F5616843}" srcOrd="11" destOrd="0" presId="urn:microsoft.com/office/officeart/2005/8/layout/gear1"/>
    <dgm:cxn modelId="{4DFFAA3D-BBD0-4CA7-A0B0-2E06D1B7DFBF}" type="presParOf" srcId="{9C55144E-8E4E-4A02-9C24-FE63E793A36C}" destId="{A971AD0E-D466-495C-A963-0CF100478D3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3519F2-99BE-4FBC-BC6A-086440A59B5E}" type="doc">
      <dgm:prSet loTypeId="urn:microsoft.com/office/officeart/2005/8/layout/arrow5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6460CC6-AAD6-446F-923E-50B3305D4406}">
      <dgm:prSet phldrT="[Текст]"/>
      <dgm:spPr/>
      <dgm:t>
        <a:bodyPr/>
        <a:lstStyle/>
        <a:p>
          <a:r>
            <a:rPr lang="ru-RU" b="1" dirty="0" smtClean="0"/>
            <a:t>Роль отца в воспитательном процессе</a:t>
          </a:r>
          <a:endParaRPr lang="ru-RU" b="1" dirty="0"/>
        </a:p>
      </dgm:t>
    </dgm:pt>
    <dgm:pt modelId="{AABC7BB2-C4BF-4EDC-9CF9-44A2375B7709}" type="parTrans" cxnId="{4D290A51-8C7F-462B-A886-AF0C0143E8B4}">
      <dgm:prSet/>
      <dgm:spPr/>
      <dgm:t>
        <a:bodyPr/>
        <a:lstStyle/>
        <a:p>
          <a:endParaRPr lang="ru-RU"/>
        </a:p>
      </dgm:t>
    </dgm:pt>
    <dgm:pt modelId="{84D6A33A-7903-44F9-87B5-BDCCBFF32837}" type="sibTrans" cxnId="{4D290A51-8C7F-462B-A886-AF0C0143E8B4}">
      <dgm:prSet/>
      <dgm:spPr/>
      <dgm:t>
        <a:bodyPr/>
        <a:lstStyle/>
        <a:p>
          <a:endParaRPr lang="ru-RU"/>
        </a:p>
      </dgm:t>
    </dgm:pt>
    <dgm:pt modelId="{FF9DCE8C-FB87-4130-8FED-B31C11FBA5CA}">
      <dgm:prSet phldrT="[Текст]"/>
      <dgm:spPr/>
      <dgm:t>
        <a:bodyPr/>
        <a:lstStyle/>
        <a:p>
          <a:r>
            <a:rPr lang="ru-RU" b="1" dirty="0" smtClean="0"/>
            <a:t>Уровень компетентности отцов как активных участников воспитания</a:t>
          </a:r>
          <a:endParaRPr lang="ru-RU" b="1" dirty="0"/>
        </a:p>
      </dgm:t>
    </dgm:pt>
    <dgm:pt modelId="{BF52683B-0BDF-46A3-9EC6-03760B7AE458}" type="parTrans" cxnId="{2ACB1CD7-49E9-43C1-AC59-031B3B7057B0}">
      <dgm:prSet/>
      <dgm:spPr/>
      <dgm:t>
        <a:bodyPr/>
        <a:lstStyle/>
        <a:p>
          <a:endParaRPr lang="ru-RU"/>
        </a:p>
      </dgm:t>
    </dgm:pt>
    <dgm:pt modelId="{8528601E-194C-4852-BE65-C683DEA174DB}" type="sibTrans" cxnId="{2ACB1CD7-49E9-43C1-AC59-031B3B7057B0}">
      <dgm:prSet/>
      <dgm:spPr/>
      <dgm:t>
        <a:bodyPr/>
        <a:lstStyle/>
        <a:p>
          <a:endParaRPr lang="ru-RU"/>
        </a:p>
      </dgm:t>
    </dgm:pt>
    <dgm:pt modelId="{D6BEAB56-AD66-41D2-92BB-7A8AE6676B04}" type="pres">
      <dgm:prSet presAssocID="{9F3519F2-99BE-4FBC-BC6A-086440A59B5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64DFFA-602E-49DE-B329-F336C277F9EE}" type="pres">
      <dgm:prSet presAssocID="{36460CC6-AAD6-446F-923E-50B3305D4406}" presName="arrow" presStyleLbl="node1" presStyleIdx="0" presStyleCnt="2" custRadScaleRad="96656" custRadScaleInc="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E9888-4E82-4136-9E0A-525315613298}" type="pres">
      <dgm:prSet presAssocID="{FF9DCE8C-FB87-4130-8FED-B31C11FBA5C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90A51-8C7F-462B-A886-AF0C0143E8B4}" srcId="{9F3519F2-99BE-4FBC-BC6A-086440A59B5E}" destId="{36460CC6-AAD6-446F-923E-50B3305D4406}" srcOrd="0" destOrd="0" parTransId="{AABC7BB2-C4BF-4EDC-9CF9-44A2375B7709}" sibTransId="{84D6A33A-7903-44F9-87B5-BDCCBFF32837}"/>
    <dgm:cxn modelId="{09B8ADF3-9BC9-4FB3-9E78-F6D8B4B078B5}" type="presOf" srcId="{9F3519F2-99BE-4FBC-BC6A-086440A59B5E}" destId="{D6BEAB56-AD66-41D2-92BB-7A8AE6676B04}" srcOrd="0" destOrd="0" presId="urn:microsoft.com/office/officeart/2005/8/layout/arrow5"/>
    <dgm:cxn modelId="{4BD3D832-490C-42C6-9518-D532F26572A1}" type="presOf" srcId="{36460CC6-AAD6-446F-923E-50B3305D4406}" destId="{4164DFFA-602E-49DE-B329-F336C277F9EE}" srcOrd="0" destOrd="0" presId="urn:microsoft.com/office/officeart/2005/8/layout/arrow5"/>
    <dgm:cxn modelId="{2ACB1CD7-49E9-43C1-AC59-031B3B7057B0}" srcId="{9F3519F2-99BE-4FBC-BC6A-086440A59B5E}" destId="{FF9DCE8C-FB87-4130-8FED-B31C11FBA5CA}" srcOrd="1" destOrd="0" parTransId="{BF52683B-0BDF-46A3-9EC6-03760B7AE458}" sibTransId="{8528601E-194C-4852-BE65-C683DEA174DB}"/>
    <dgm:cxn modelId="{7E44BAFD-8606-4F36-93FD-4E4977413537}" type="presOf" srcId="{FF9DCE8C-FB87-4130-8FED-B31C11FBA5CA}" destId="{068E9888-4E82-4136-9E0A-525315613298}" srcOrd="0" destOrd="0" presId="urn:microsoft.com/office/officeart/2005/8/layout/arrow5"/>
    <dgm:cxn modelId="{569F70ED-8878-4769-9471-5E81DA41A7C7}" type="presParOf" srcId="{D6BEAB56-AD66-41D2-92BB-7A8AE6676B04}" destId="{4164DFFA-602E-49DE-B329-F336C277F9EE}" srcOrd="0" destOrd="0" presId="urn:microsoft.com/office/officeart/2005/8/layout/arrow5"/>
    <dgm:cxn modelId="{1F35438E-B17A-436B-B30D-49B0914B9ACE}" type="presParOf" srcId="{D6BEAB56-AD66-41D2-92BB-7A8AE6676B04}" destId="{068E9888-4E82-4136-9E0A-52531561329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9B8EF5-B7F2-49B8-8054-AF853F370DA1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2C61D3-8AC2-4394-B66D-8856DD7FCA3E}">
      <dgm:prSet phldrT="[Текст]"/>
      <dgm:spPr/>
      <dgm:t>
        <a:bodyPr/>
        <a:lstStyle/>
        <a:p>
          <a:r>
            <a:rPr lang="ru-RU" dirty="0" smtClean="0"/>
            <a:t>Пополнить знания отцов о воспитании детей общедоступными научными сведениями.</a:t>
          </a:r>
          <a:endParaRPr lang="ru-RU" dirty="0"/>
        </a:p>
      </dgm:t>
    </dgm:pt>
    <dgm:pt modelId="{2D3C6649-FEAD-455F-8B71-522A7692CE8C}" type="parTrans" cxnId="{D126492C-DF7B-4C32-8578-84D93DF84998}">
      <dgm:prSet/>
      <dgm:spPr/>
      <dgm:t>
        <a:bodyPr/>
        <a:lstStyle/>
        <a:p>
          <a:endParaRPr lang="ru-RU"/>
        </a:p>
      </dgm:t>
    </dgm:pt>
    <dgm:pt modelId="{69F2CF99-7C24-4F25-821A-F5C1A3B1B60F}" type="sibTrans" cxnId="{D126492C-DF7B-4C32-8578-84D93DF84998}">
      <dgm:prSet/>
      <dgm:spPr/>
      <dgm:t>
        <a:bodyPr/>
        <a:lstStyle/>
        <a:p>
          <a:endParaRPr lang="ru-RU"/>
        </a:p>
      </dgm:t>
    </dgm:pt>
    <dgm:pt modelId="{3344BAF2-7C2E-4F5F-BC31-3200978656BF}">
      <dgm:prSet phldrT="[Текст]"/>
      <dgm:spPr/>
      <dgm:t>
        <a:bodyPr/>
        <a:lstStyle/>
        <a:p>
          <a:r>
            <a:rPr lang="ru-RU" dirty="0" smtClean="0"/>
            <a:t>Повысить уровень компетентности родителей в вопросах семейных отношений.</a:t>
          </a:r>
          <a:endParaRPr lang="ru-RU" dirty="0"/>
        </a:p>
      </dgm:t>
    </dgm:pt>
    <dgm:pt modelId="{D7B335DE-EEEE-466B-8D78-472AE72CFEF3}" type="parTrans" cxnId="{3D542286-B35F-4A06-A59F-287A8EE00963}">
      <dgm:prSet/>
      <dgm:spPr/>
      <dgm:t>
        <a:bodyPr/>
        <a:lstStyle/>
        <a:p>
          <a:endParaRPr lang="ru-RU"/>
        </a:p>
      </dgm:t>
    </dgm:pt>
    <dgm:pt modelId="{84684790-B1D9-4E8F-880E-5DC4F1CA7777}" type="sibTrans" cxnId="{3D542286-B35F-4A06-A59F-287A8EE00963}">
      <dgm:prSet/>
      <dgm:spPr/>
      <dgm:t>
        <a:bodyPr/>
        <a:lstStyle/>
        <a:p>
          <a:endParaRPr lang="ru-RU"/>
        </a:p>
      </dgm:t>
    </dgm:pt>
    <dgm:pt modelId="{28A549EA-6DE9-40F7-86C0-916939225C77}">
      <dgm:prSet phldrT="[Текст]"/>
      <dgm:spPr/>
      <dgm:t>
        <a:bodyPr/>
        <a:lstStyle/>
        <a:p>
          <a:r>
            <a:rPr lang="ru-RU" dirty="0" smtClean="0"/>
            <a:t>Вовлечь в педагогическую деятельность, заинтересовать участием в воспитательно-образовательном процессе.</a:t>
          </a:r>
          <a:endParaRPr lang="ru-RU" dirty="0"/>
        </a:p>
      </dgm:t>
    </dgm:pt>
    <dgm:pt modelId="{0EFA4D2A-C21F-4334-86C0-3C7880E9E21D}" type="parTrans" cxnId="{588F0D67-F089-40CE-A257-8F7CE5BF5816}">
      <dgm:prSet/>
      <dgm:spPr/>
      <dgm:t>
        <a:bodyPr/>
        <a:lstStyle/>
        <a:p>
          <a:endParaRPr lang="ru-RU"/>
        </a:p>
      </dgm:t>
    </dgm:pt>
    <dgm:pt modelId="{AE0437FE-87DC-4C65-8955-B23051F516CD}" type="sibTrans" cxnId="{588F0D67-F089-40CE-A257-8F7CE5BF5816}">
      <dgm:prSet/>
      <dgm:spPr/>
      <dgm:t>
        <a:bodyPr/>
        <a:lstStyle/>
        <a:p>
          <a:endParaRPr lang="ru-RU"/>
        </a:p>
      </dgm:t>
    </dgm:pt>
    <dgm:pt modelId="{EA6B0157-B3F9-4258-ABB6-245B238BA8EF}">
      <dgm:prSet phldrT="[Текст]"/>
      <dgm:spPr/>
      <dgm:t>
        <a:bodyPr/>
        <a:lstStyle/>
        <a:p>
          <a:r>
            <a:rPr lang="ru-RU" dirty="0" smtClean="0"/>
            <a:t>Повысить значимость отца в семейных отношениях.</a:t>
          </a:r>
          <a:endParaRPr lang="ru-RU" dirty="0"/>
        </a:p>
      </dgm:t>
    </dgm:pt>
    <dgm:pt modelId="{ECDC08A8-46DD-43C5-93D9-E75E814A9720}" type="parTrans" cxnId="{5D6B3EAA-B61B-40D3-B728-7FD772D3607E}">
      <dgm:prSet/>
      <dgm:spPr/>
      <dgm:t>
        <a:bodyPr/>
        <a:lstStyle/>
        <a:p>
          <a:endParaRPr lang="ru-RU"/>
        </a:p>
      </dgm:t>
    </dgm:pt>
    <dgm:pt modelId="{CB0117DC-F59B-475C-A72E-9611227D3706}" type="sibTrans" cxnId="{5D6B3EAA-B61B-40D3-B728-7FD772D3607E}">
      <dgm:prSet/>
      <dgm:spPr/>
      <dgm:t>
        <a:bodyPr/>
        <a:lstStyle/>
        <a:p>
          <a:endParaRPr lang="ru-RU"/>
        </a:p>
      </dgm:t>
    </dgm:pt>
    <dgm:pt modelId="{2550156F-A994-4DA2-9AA2-DE106EDDEAE6}" type="pres">
      <dgm:prSet presAssocID="{8B9B8EF5-B7F2-49B8-8054-AF853F370DA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E0040D-1540-4BF5-B46F-090345B937EA}" type="pres">
      <dgm:prSet presAssocID="{022C61D3-8AC2-4394-B66D-8856DD7FCA3E}" presName="circle1" presStyleLbl="node1" presStyleIdx="0" presStyleCnt="4"/>
      <dgm:spPr/>
    </dgm:pt>
    <dgm:pt modelId="{63F52A50-5AE2-43B9-9B4C-8164BD2D6DC9}" type="pres">
      <dgm:prSet presAssocID="{022C61D3-8AC2-4394-B66D-8856DD7FCA3E}" presName="space" presStyleCnt="0"/>
      <dgm:spPr/>
    </dgm:pt>
    <dgm:pt modelId="{D6E1A238-F39A-4A32-922E-E7586751A453}" type="pres">
      <dgm:prSet presAssocID="{022C61D3-8AC2-4394-B66D-8856DD7FCA3E}" presName="rect1" presStyleLbl="alignAcc1" presStyleIdx="0" presStyleCnt="4"/>
      <dgm:spPr/>
      <dgm:t>
        <a:bodyPr/>
        <a:lstStyle/>
        <a:p>
          <a:endParaRPr lang="ru-RU"/>
        </a:p>
      </dgm:t>
    </dgm:pt>
    <dgm:pt modelId="{E519FF89-ECCC-4249-965E-BEBBB26858D8}" type="pres">
      <dgm:prSet presAssocID="{3344BAF2-7C2E-4F5F-BC31-3200978656BF}" presName="vertSpace2" presStyleLbl="node1" presStyleIdx="0" presStyleCnt="4"/>
      <dgm:spPr/>
    </dgm:pt>
    <dgm:pt modelId="{83E36F3A-8F1E-4198-B19B-783A42B43FDA}" type="pres">
      <dgm:prSet presAssocID="{3344BAF2-7C2E-4F5F-BC31-3200978656BF}" presName="circle2" presStyleLbl="node1" presStyleIdx="1" presStyleCnt="4"/>
      <dgm:spPr/>
    </dgm:pt>
    <dgm:pt modelId="{D5D546A5-A15E-46C7-8BDC-FA447918C15D}" type="pres">
      <dgm:prSet presAssocID="{3344BAF2-7C2E-4F5F-BC31-3200978656BF}" presName="rect2" presStyleLbl="alignAcc1" presStyleIdx="1" presStyleCnt="4"/>
      <dgm:spPr/>
      <dgm:t>
        <a:bodyPr/>
        <a:lstStyle/>
        <a:p>
          <a:endParaRPr lang="ru-RU"/>
        </a:p>
      </dgm:t>
    </dgm:pt>
    <dgm:pt modelId="{EFB436EF-E1DB-483D-A078-5B9D0C519C05}" type="pres">
      <dgm:prSet presAssocID="{28A549EA-6DE9-40F7-86C0-916939225C77}" presName="vertSpace3" presStyleLbl="node1" presStyleIdx="1" presStyleCnt="4"/>
      <dgm:spPr/>
    </dgm:pt>
    <dgm:pt modelId="{BAD9C619-88AC-4E72-A182-C4863EE32C11}" type="pres">
      <dgm:prSet presAssocID="{28A549EA-6DE9-40F7-86C0-916939225C77}" presName="circle3" presStyleLbl="node1" presStyleIdx="2" presStyleCnt="4"/>
      <dgm:spPr/>
    </dgm:pt>
    <dgm:pt modelId="{B7187281-0572-47C4-AA52-13E7AFD7E70E}" type="pres">
      <dgm:prSet presAssocID="{28A549EA-6DE9-40F7-86C0-916939225C77}" presName="rect3" presStyleLbl="alignAcc1" presStyleIdx="2" presStyleCnt="4"/>
      <dgm:spPr/>
      <dgm:t>
        <a:bodyPr/>
        <a:lstStyle/>
        <a:p>
          <a:endParaRPr lang="ru-RU"/>
        </a:p>
      </dgm:t>
    </dgm:pt>
    <dgm:pt modelId="{3BA2E8AE-839E-4C2E-B2C0-CEF7BA110B6D}" type="pres">
      <dgm:prSet presAssocID="{EA6B0157-B3F9-4258-ABB6-245B238BA8EF}" presName="vertSpace4" presStyleLbl="node1" presStyleIdx="2" presStyleCnt="4"/>
      <dgm:spPr/>
    </dgm:pt>
    <dgm:pt modelId="{B6038488-73A4-4E32-92CC-A21802872403}" type="pres">
      <dgm:prSet presAssocID="{EA6B0157-B3F9-4258-ABB6-245B238BA8EF}" presName="circle4" presStyleLbl="node1" presStyleIdx="3" presStyleCnt="4"/>
      <dgm:spPr/>
    </dgm:pt>
    <dgm:pt modelId="{69CC2A7F-363B-484B-846A-42EBD82A9D10}" type="pres">
      <dgm:prSet presAssocID="{EA6B0157-B3F9-4258-ABB6-245B238BA8EF}" presName="rect4" presStyleLbl="alignAcc1" presStyleIdx="3" presStyleCnt="4"/>
      <dgm:spPr/>
      <dgm:t>
        <a:bodyPr/>
        <a:lstStyle/>
        <a:p>
          <a:endParaRPr lang="ru-RU"/>
        </a:p>
      </dgm:t>
    </dgm:pt>
    <dgm:pt modelId="{BD90FD3B-39DB-40E8-AF21-86F1FFCDAAF6}" type="pres">
      <dgm:prSet presAssocID="{022C61D3-8AC2-4394-B66D-8856DD7FCA3E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0331A-9442-458F-8FB8-E7DB0E9CCEDD}" type="pres">
      <dgm:prSet presAssocID="{3344BAF2-7C2E-4F5F-BC31-3200978656BF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2A64F-3463-4364-A9F4-0ECF794D05DD}" type="pres">
      <dgm:prSet presAssocID="{28A549EA-6DE9-40F7-86C0-916939225C77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B618B-46C2-4D69-B06B-BAA1125FB9F5}" type="pres">
      <dgm:prSet presAssocID="{EA6B0157-B3F9-4258-ABB6-245B238BA8EF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26492C-DF7B-4C32-8578-84D93DF84998}" srcId="{8B9B8EF5-B7F2-49B8-8054-AF853F370DA1}" destId="{022C61D3-8AC2-4394-B66D-8856DD7FCA3E}" srcOrd="0" destOrd="0" parTransId="{2D3C6649-FEAD-455F-8B71-522A7692CE8C}" sibTransId="{69F2CF99-7C24-4F25-821A-F5C1A3B1B60F}"/>
    <dgm:cxn modelId="{792417BD-D139-4293-ACBE-323D2AF43002}" type="presOf" srcId="{8B9B8EF5-B7F2-49B8-8054-AF853F370DA1}" destId="{2550156F-A994-4DA2-9AA2-DE106EDDEAE6}" srcOrd="0" destOrd="0" presId="urn:microsoft.com/office/officeart/2005/8/layout/target3"/>
    <dgm:cxn modelId="{3D542286-B35F-4A06-A59F-287A8EE00963}" srcId="{8B9B8EF5-B7F2-49B8-8054-AF853F370DA1}" destId="{3344BAF2-7C2E-4F5F-BC31-3200978656BF}" srcOrd="1" destOrd="0" parTransId="{D7B335DE-EEEE-466B-8D78-472AE72CFEF3}" sibTransId="{84684790-B1D9-4E8F-880E-5DC4F1CA7777}"/>
    <dgm:cxn modelId="{6B6E6803-8CB8-4469-BB3C-8EE3EABEDB03}" type="presOf" srcId="{EA6B0157-B3F9-4258-ABB6-245B238BA8EF}" destId="{69CC2A7F-363B-484B-846A-42EBD82A9D10}" srcOrd="0" destOrd="0" presId="urn:microsoft.com/office/officeart/2005/8/layout/target3"/>
    <dgm:cxn modelId="{39B7B11E-0943-4A3E-B49B-9CABA4FDC64C}" type="presOf" srcId="{022C61D3-8AC2-4394-B66D-8856DD7FCA3E}" destId="{D6E1A238-F39A-4A32-922E-E7586751A453}" srcOrd="0" destOrd="0" presId="urn:microsoft.com/office/officeart/2005/8/layout/target3"/>
    <dgm:cxn modelId="{C018F5B0-F060-441A-9DC7-8BF93EB72375}" type="presOf" srcId="{3344BAF2-7C2E-4F5F-BC31-3200978656BF}" destId="{B8B0331A-9442-458F-8FB8-E7DB0E9CCEDD}" srcOrd="1" destOrd="0" presId="urn:microsoft.com/office/officeart/2005/8/layout/target3"/>
    <dgm:cxn modelId="{5D6B3EAA-B61B-40D3-B728-7FD772D3607E}" srcId="{8B9B8EF5-B7F2-49B8-8054-AF853F370DA1}" destId="{EA6B0157-B3F9-4258-ABB6-245B238BA8EF}" srcOrd="3" destOrd="0" parTransId="{ECDC08A8-46DD-43C5-93D9-E75E814A9720}" sibTransId="{CB0117DC-F59B-475C-A72E-9611227D3706}"/>
    <dgm:cxn modelId="{74FF1C42-7B64-4398-9246-674F411D3EE5}" type="presOf" srcId="{022C61D3-8AC2-4394-B66D-8856DD7FCA3E}" destId="{BD90FD3B-39DB-40E8-AF21-86F1FFCDAAF6}" srcOrd="1" destOrd="0" presId="urn:microsoft.com/office/officeart/2005/8/layout/target3"/>
    <dgm:cxn modelId="{C392201F-06D7-4EDB-ABE1-5BBA093B3A16}" type="presOf" srcId="{3344BAF2-7C2E-4F5F-BC31-3200978656BF}" destId="{D5D546A5-A15E-46C7-8BDC-FA447918C15D}" srcOrd="0" destOrd="0" presId="urn:microsoft.com/office/officeart/2005/8/layout/target3"/>
    <dgm:cxn modelId="{0415E319-473C-4D0D-B88F-9CB471185B0F}" type="presOf" srcId="{28A549EA-6DE9-40F7-86C0-916939225C77}" destId="{B7187281-0572-47C4-AA52-13E7AFD7E70E}" srcOrd="0" destOrd="0" presId="urn:microsoft.com/office/officeart/2005/8/layout/target3"/>
    <dgm:cxn modelId="{588F0D67-F089-40CE-A257-8F7CE5BF5816}" srcId="{8B9B8EF5-B7F2-49B8-8054-AF853F370DA1}" destId="{28A549EA-6DE9-40F7-86C0-916939225C77}" srcOrd="2" destOrd="0" parTransId="{0EFA4D2A-C21F-4334-86C0-3C7880E9E21D}" sibTransId="{AE0437FE-87DC-4C65-8955-B23051F516CD}"/>
    <dgm:cxn modelId="{97DCC815-754F-4523-8B5F-28C73C5C7CBC}" type="presOf" srcId="{EA6B0157-B3F9-4258-ABB6-245B238BA8EF}" destId="{08BB618B-46C2-4D69-B06B-BAA1125FB9F5}" srcOrd="1" destOrd="0" presId="urn:microsoft.com/office/officeart/2005/8/layout/target3"/>
    <dgm:cxn modelId="{C816BBE4-477B-4CFC-BE88-F90907AAF5B7}" type="presOf" srcId="{28A549EA-6DE9-40F7-86C0-916939225C77}" destId="{CFF2A64F-3463-4364-A9F4-0ECF794D05DD}" srcOrd="1" destOrd="0" presId="urn:microsoft.com/office/officeart/2005/8/layout/target3"/>
    <dgm:cxn modelId="{832155FB-E776-4ACB-AC5B-075012C89FBB}" type="presParOf" srcId="{2550156F-A994-4DA2-9AA2-DE106EDDEAE6}" destId="{0BE0040D-1540-4BF5-B46F-090345B937EA}" srcOrd="0" destOrd="0" presId="urn:microsoft.com/office/officeart/2005/8/layout/target3"/>
    <dgm:cxn modelId="{2668E604-A69A-48B4-8E6A-9E6B0820CD84}" type="presParOf" srcId="{2550156F-A994-4DA2-9AA2-DE106EDDEAE6}" destId="{63F52A50-5AE2-43B9-9B4C-8164BD2D6DC9}" srcOrd="1" destOrd="0" presId="urn:microsoft.com/office/officeart/2005/8/layout/target3"/>
    <dgm:cxn modelId="{7A2D1F8D-4A1C-4E52-8CFF-3C05B90536A0}" type="presParOf" srcId="{2550156F-A994-4DA2-9AA2-DE106EDDEAE6}" destId="{D6E1A238-F39A-4A32-922E-E7586751A453}" srcOrd="2" destOrd="0" presId="urn:microsoft.com/office/officeart/2005/8/layout/target3"/>
    <dgm:cxn modelId="{F60990BC-9AC2-4AAC-9467-91209B4D0A43}" type="presParOf" srcId="{2550156F-A994-4DA2-9AA2-DE106EDDEAE6}" destId="{E519FF89-ECCC-4249-965E-BEBBB26858D8}" srcOrd="3" destOrd="0" presId="urn:microsoft.com/office/officeart/2005/8/layout/target3"/>
    <dgm:cxn modelId="{6278C30C-EB65-41CE-AF19-7FC0C41E93CB}" type="presParOf" srcId="{2550156F-A994-4DA2-9AA2-DE106EDDEAE6}" destId="{83E36F3A-8F1E-4198-B19B-783A42B43FDA}" srcOrd="4" destOrd="0" presId="urn:microsoft.com/office/officeart/2005/8/layout/target3"/>
    <dgm:cxn modelId="{E2E6CA14-97EA-412B-88B0-595A942079BE}" type="presParOf" srcId="{2550156F-A994-4DA2-9AA2-DE106EDDEAE6}" destId="{D5D546A5-A15E-46C7-8BDC-FA447918C15D}" srcOrd="5" destOrd="0" presId="urn:microsoft.com/office/officeart/2005/8/layout/target3"/>
    <dgm:cxn modelId="{178AF005-9E81-4E1F-956D-3EB65177BC8B}" type="presParOf" srcId="{2550156F-A994-4DA2-9AA2-DE106EDDEAE6}" destId="{EFB436EF-E1DB-483D-A078-5B9D0C519C05}" srcOrd="6" destOrd="0" presId="urn:microsoft.com/office/officeart/2005/8/layout/target3"/>
    <dgm:cxn modelId="{0922C72D-06E8-4A83-8A7F-782648B50CF4}" type="presParOf" srcId="{2550156F-A994-4DA2-9AA2-DE106EDDEAE6}" destId="{BAD9C619-88AC-4E72-A182-C4863EE32C11}" srcOrd="7" destOrd="0" presId="urn:microsoft.com/office/officeart/2005/8/layout/target3"/>
    <dgm:cxn modelId="{C7671BB2-CC04-4FD0-ACFD-4AD802A8AE94}" type="presParOf" srcId="{2550156F-A994-4DA2-9AA2-DE106EDDEAE6}" destId="{B7187281-0572-47C4-AA52-13E7AFD7E70E}" srcOrd="8" destOrd="0" presId="urn:microsoft.com/office/officeart/2005/8/layout/target3"/>
    <dgm:cxn modelId="{3063F2C4-C939-483C-8B48-2500BAD62EDC}" type="presParOf" srcId="{2550156F-A994-4DA2-9AA2-DE106EDDEAE6}" destId="{3BA2E8AE-839E-4C2E-B2C0-CEF7BA110B6D}" srcOrd="9" destOrd="0" presId="urn:microsoft.com/office/officeart/2005/8/layout/target3"/>
    <dgm:cxn modelId="{C4BEAD37-5CB4-428B-B59D-06B90810EBE1}" type="presParOf" srcId="{2550156F-A994-4DA2-9AA2-DE106EDDEAE6}" destId="{B6038488-73A4-4E32-92CC-A21802872403}" srcOrd="10" destOrd="0" presId="urn:microsoft.com/office/officeart/2005/8/layout/target3"/>
    <dgm:cxn modelId="{2ED94FC9-A242-44C2-8F9B-6511C22EC388}" type="presParOf" srcId="{2550156F-A994-4DA2-9AA2-DE106EDDEAE6}" destId="{69CC2A7F-363B-484B-846A-42EBD82A9D10}" srcOrd="11" destOrd="0" presId="urn:microsoft.com/office/officeart/2005/8/layout/target3"/>
    <dgm:cxn modelId="{1E1EDE82-825B-466D-B429-4C2AA782F34B}" type="presParOf" srcId="{2550156F-A994-4DA2-9AA2-DE106EDDEAE6}" destId="{BD90FD3B-39DB-40E8-AF21-86F1FFCDAAF6}" srcOrd="12" destOrd="0" presId="urn:microsoft.com/office/officeart/2005/8/layout/target3"/>
    <dgm:cxn modelId="{C25A2918-2C37-49C3-B1C3-AE835E1A2E21}" type="presParOf" srcId="{2550156F-A994-4DA2-9AA2-DE106EDDEAE6}" destId="{B8B0331A-9442-458F-8FB8-E7DB0E9CCEDD}" srcOrd="13" destOrd="0" presId="urn:microsoft.com/office/officeart/2005/8/layout/target3"/>
    <dgm:cxn modelId="{39623A16-61DF-487B-9E88-20C04E84A06A}" type="presParOf" srcId="{2550156F-A994-4DA2-9AA2-DE106EDDEAE6}" destId="{CFF2A64F-3463-4364-A9F4-0ECF794D05DD}" srcOrd="14" destOrd="0" presId="urn:microsoft.com/office/officeart/2005/8/layout/target3"/>
    <dgm:cxn modelId="{1813D615-05E5-4DA7-A19E-1128EA3B1D53}" type="presParOf" srcId="{2550156F-A994-4DA2-9AA2-DE106EDDEAE6}" destId="{08BB618B-46C2-4D69-B06B-BAA1125FB9F5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4992D1-2516-427C-820F-311BBC723613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1EA1CB-23BC-454E-9E36-B06D1D56DCF7}">
      <dgm:prSet phldrT="[Текст]" custT="1"/>
      <dgm:spPr/>
      <dgm:t>
        <a:bodyPr/>
        <a:lstStyle/>
        <a:p>
          <a:r>
            <a:rPr lang="ru-RU" sz="2000" dirty="0" smtClean="0"/>
            <a:t>Гуманистический</a:t>
          </a:r>
          <a:endParaRPr lang="ru-RU" sz="2000" dirty="0"/>
        </a:p>
      </dgm:t>
    </dgm:pt>
    <dgm:pt modelId="{15C97541-BE27-45FD-8760-0B214D5A202E}" type="parTrans" cxnId="{E7CCB717-2A06-4F1D-B185-F42A2DB51B29}">
      <dgm:prSet/>
      <dgm:spPr/>
      <dgm:t>
        <a:bodyPr/>
        <a:lstStyle/>
        <a:p>
          <a:endParaRPr lang="ru-RU"/>
        </a:p>
      </dgm:t>
    </dgm:pt>
    <dgm:pt modelId="{70B909AA-2F35-4906-B328-4C7E590BB3DC}" type="sibTrans" cxnId="{E7CCB717-2A06-4F1D-B185-F42A2DB51B29}">
      <dgm:prSet/>
      <dgm:spPr/>
      <dgm:t>
        <a:bodyPr/>
        <a:lstStyle/>
        <a:p>
          <a:endParaRPr lang="ru-RU"/>
        </a:p>
      </dgm:t>
    </dgm:pt>
    <dgm:pt modelId="{609A64CF-45E0-4A8E-9802-0C22482BF593}">
      <dgm:prSet phldrT="[Текст]" custT="1"/>
      <dgm:spPr/>
      <dgm:t>
        <a:bodyPr/>
        <a:lstStyle/>
        <a:p>
          <a:r>
            <a:rPr lang="ru-RU" sz="2000" dirty="0" smtClean="0"/>
            <a:t>Целостности жизнедеятельности и воспитания </a:t>
          </a:r>
          <a:endParaRPr lang="ru-RU" sz="2000" dirty="0"/>
        </a:p>
      </dgm:t>
    </dgm:pt>
    <dgm:pt modelId="{CACEE91C-7E4D-4F17-9E0F-B0806824D54B}" type="parTrans" cxnId="{91680D76-5FD3-4A4F-8B19-1B04855FCAD1}">
      <dgm:prSet/>
      <dgm:spPr/>
      <dgm:t>
        <a:bodyPr/>
        <a:lstStyle/>
        <a:p>
          <a:endParaRPr lang="ru-RU"/>
        </a:p>
      </dgm:t>
    </dgm:pt>
    <dgm:pt modelId="{BAF0DD3A-13EE-45CB-B486-262D2DF369F4}" type="sibTrans" cxnId="{91680D76-5FD3-4A4F-8B19-1B04855FCAD1}">
      <dgm:prSet/>
      <dgm:spPr/>
      <dgm:t>
        <a:bodyPr/>
        <a:lstStyle/>
        <a:p>
          <a:endParaRPr lang="ru-RU"/>
        </a:p>
      </dgm:t>
    </dgm:pt>
    <dgm:pt modelId="{49D1A2A5-ED58-4103-BB5B-B8826518BACE}">
      <dgm:prSet phldrT="[Текст]" custT="1"/>
      <dgm:spPr/>
      <dgm:t>
        <a:bodyPr/>
        <a:lstStyle/>
        <a:p>
          <a:r>
            <a:rPr lang="ru-RU" sz="2000" dirty="0" smtClean="0"/>
            <a:t>Развивающего общения </a:t>
          </a:r>
          <a:endParaRPr lang="ru-RU" sz="2000" dirty="0"/>
        </a:p>
      </dgm:t>
    </dgm:pt>
    <dgm:pt modelId="{FA7F4236-5279-455C-863F-CE13C9A58813}" type="parTrans" cxnId="{DD3B13CF-2B4A-4FC9-885F-C7EAE2393A26}">
      <dgm:prSet/>
      <dgm:spPr/>
      <dgm:t>
        <a:bodyPr/>
        <a:lstStyle/>
        <a:p>
          <a:endParaRPr lang="ru-RU"/>
        </a:p>
      </dgm:t>
    </dgm:pt>
    <dgm:pt modelId="{B6A277F6-CF92-454B-9431-6607AED8F5D6}" type="sibTrans" cxnId="{DD3B13CF-2B4A-4FC9-885F-C7EAE2393A26}">
      <dgm:prSet/>
      <dgm:spPr/>
      <dgm:t>
        <a:bodyPr/>
        <a:lstStyle/>
        <a:p>
          <a:endParaRPr lang="ru-RU"/>
        </a:p>
      </dgm:t>
    </dgm:pt>
    <dgm:pt modelId="{D377274B-7FB9-4AE7-A5EC-87C2A9C82B0E}">
      <dgm:prSet phldrT="[Текст]" custT="1"/>
      <dgm:spPr/>
      <dgm:t>
        <a:bodyPr/>
        <a:lstStyle/>
        <a:p>
          <a:r>
            <a:rPr lang="ru-RU" sz="2000" dirty="0" smtClean="0"/>
            <a:t>Личностно – </a:t>
          </a:r>
          <a:r>
            <a:rPr lang="ru-RU" sz="2000" dirty="0" err="1" smtClean="0"/>
            <a:t>деятельностного</a:t>
          </a:r>
          <a:r>
            <a:rPr lang="ru-RU" sz="2000" dirty="0" smtClean="0"/>
            <a:t> подхода </a:t>
          </a:r>
          <a:endParaRPr lang="ru-RU" sz="2000" dirty="0"/>
        </a:p>
      </dgm:t>
    </dgm:pt>
    <dgm:pt modelId="{362DB17A-DD1F-4CDE-B8BE-EE50981C3EB1}" type="parTrans" cxnId="{C5ADBF46-411D-4E0C-B859-9D02E7DD3F78}">
      <dgm:prSet/>
      <dgm:spPr/>
      <dgm:t>
        <a:bodyPr/>
        <a:lstStyle/>
        <a:p>
          <a:endParaRPr lang="ru-RU"/>
        </a:p>
      </dgm:t>
    </dgm:pt>
    <dgm:pt modelId="{7D29207D-414F-425E-A27B-CAD2DC8A8816}" type="sibTrans" cxnId="{C5ADBF46-411D-4E0C-B859-9D02E7DD3F78}">
      <dgm:prSet/>
      <dgm:spPr/>
      <dgm:t>
        <a:bodyPr/>
        <a:lstStyle/>
        <a:p>
          <a:endParaRPr lang="ru-RU"/>
        </a:p>
      </dgm:t>
    </dgm:pt>
    <dgm:pt modelId="{CBB4DF43-19F6-485E-9EE5-710710EADAAF}">
      <dgm:prSet phldrT="[Текст]" custT="1"/>
      <dgm:spPr/>
      <dgm:t>
        <a:bodyPr/>
        <a:lstStyle/>
        <a:p>
          <a:r>
            <a:rPr lang="ru-RU" sz="2000" dirty="0" smtClean="0"/>
            <a:t>Культурологический</a:t>
          </a:r>
          <a:endParaRPr lang="ru-RU" sz="2000" dirty="0"/>
        </a:p>
      </dgm:t>
    </dgm:pt>
    <dgm:pt modelId="{6F296B8C-B912-4593-A183-4DBE79A5885A}" type="parTrans" cxnId="{283501E7-B40B-4D48-820C-D32F3E754B4D}">
      <dgm:prSet/>
      <dgm:spPr/>
      <dgm:t>
        <a:bodyPr/>
        <a:lstStyle/>
        <a:p>
          <a:endParaRPr lang="ru-RU"/>
        </a:p>
      </dgm:t>
    </dgm:pt>
    <dgm:pt modelId="{AE8B77A1-5051-4461-9E2B-6F54453F0C9F}" type="sibTrans" cxnId="{283501E7-B40B-4D48-820C-D32F3E754B4D}">
      <dgm:prSet/>
      <dgm:spPr/>
      <dgm:t>
        <a:bodyPr/>
        <a:lstStyle/>
        <a:p>
          <a:endParaRPr lang="ru-RU"/>
        </a:p>
      </dgm:t>
    </dgm:pt>
    <dgm:pt modelId="{C9911B4E-D3A7-4AA4-8A99-A125992BF7A7}">
      <dgm:prSet phldrT="[Текст]" custT="1"/>
      <dgm:spPr/>
      <dgm:t>
        <a:bodyPr/>
        <a:lstStyle/>
        <a:p>
          <a:r>
            <a:rPr lang="ru-RU" sz="2000" dirty="0" smtClean="0"/>
            <a:t>Учёта новых тенденций развития социума</a:t>
          </a:r>
          <a:endParaRPr lang="ru-RU" sz="2000" dirty="0"/>
        </a:p>
      </dgm:t>
    </dgm:pt>
    <dgm:pt modelId="{E87ECCF7-0499-472D-8B1A-FE7AA15B8F05}" type="parTrans" cxnId="{0D0C6BB8-A120-4C91-AC2D-6DCF16FCBFFF}">
      <dgm:prSet/>
      <dgm:spPr/>
      <dgm:t>
        <a:bodyPr/>
        <a:lstStyle/>
        <a:p>
          <a:endParaRPr lang="ru-RU"/>
        </a:p>
      </dgm:t>
    </dgm:pt>
    <dgm:pt modelId="{E722AF29-5937-4E04-81A5-5AA6297A4D3A}" type="sibTrans" cxnId="{0D0C6BB8-A120-4C91-AC2D-6DCF16FCBFFF}">
      <dgm:prSet/>
      <dgm:spPr/>
      <dgm:t>
        <a:bodyPr/>
        <a:lstStyle/>
        <a:p>
          <a:endParaRPr lang="ru-RU"/>
        </a:p>
      </dgm:t>
    </dgm:pt>
    <dgm:pt modelId="{BED237A6-6262-4D2F-849D-711C3C23287B}">
      <dgm:prSet phldrT="[Текст]" custT="1"/>
      <dgm:spPr/>
      <dgm:t>
        <a:bodyPr/>
        <a:lstStyle/>
        <a:p>
          <a:r>
            <a:rPr lang="ru-RU" sz="2000" dirty="0" smtClean="0"/>
            <a:t>Милосердия</a:t>
          </a:r>
          <a:endParaRPr lang="ru-RU" sz="2000" dirty="0"/>
        </a:p>
      </dgm:t>
    </dgm:pt>
    <dgm:pt modelId="{DC51A171-867C-47A4-AF04-00CF56FD7F40}" type="parTrans" cxnId="{01F6AE29-8E78-40C4-917C-A9075336D5ED}">
      <dgm:prSet/>
      <dgm:spPr/>
      <dgm:t>
        <a:bodyPr/>
        <a:lstStyle/>
        <a:p>
          <a:endParaRPr lang="ru-RU"/>
        </a:p>
      </dgm:t>
    </dgm:pt>
    <dgm:pt modelId="{E37FA1AB-44BB-424A-85FE-6D3F8D85C03C}" type="sibTrans" cxnId="{01F6AE29-8E78-40C4-917C-A9075336D5ED}">
      <dgm:prSet/>
      <dgm:spPr/>
      <dgm:t>
        <a:bodyPr/>
        <a:lstStyle/>
        <a:p>
          <a:endParaRPr lang="ru-RU"/>
        </a:p>
      </dgm:t>
    </dgm:pt>
    <dgm:pt modelId="{B7989674-AC83-4DF4-9033-1EB67CAA9290}" type="pres">
      <dgm:prSet presAssocID="{DC4992D1-2516-427C-820F-311BBC7236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539E7B-D6AB-4F55-9B93-2F8DF8BB1FCD}" type="pres">
      <dgm:prSet presAssocID="{791EA1CB-23BC-454E-9E36-B06D1D56DCF7}" presName="parentLin" presStyleCnt="0"/>
      <dgm:spPr/>
      <dgm:t>
        <a:bodyPr/>
        <a:lstStyle/>
        <a:p>
          <a:endParaRPr lang="ru-RU"/>
        </a:p>
      </dgm:t>
    </dgm:pt>
    <dgm:pt modelId="{672980AA-C734-4ACF-9A35-EEC04F151DAF}" type="pres">
      <dgm:prSet presAssocID="{791EA1CB-23BC-454E-9E36-B06D1D56DCF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949BC42C-EA35-47CA-B05B-AAD73A8BAB30}" type="pres">
      <dgm:prSet presAssocID="{791EA1CB-23BC-454E-9E36-B06D1D56DCF7}" presName="parentText" presStyleLbl="node1" presStyleIdx="0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D0630-B727-4C2F-88E7-344D2C1B8DB2}" type="pres">
      <dgm:prSet presAssocID="{791EA1CB-23BC-454E-9E36-B06D1D56DCF7}" presName="negativeSpace" presStyleCnt="0"/>
      <dgm:spPr/>
      <dgm:t>
        <a:bodyPr/>
        <a:lstStyle/>
        <a:p>
          <a:endParaRPr lang="ru-RU"/>
        </a:p>
      </dgm:t>
    </dgm:pt>
    <dgm:pt modelId="{CBF19A27-D9A6-4C35-8F2B-A1BB1FE14B3A}" type="pres">
      <dgm:prSet presAssocID="{791EA1CB-23BC-454E-9E36-B06D1D56DCF7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E37CA-A53A-4655-A094-3E6B5FEB7E22}" type="pres">
      <dgm:prSet presAssocID="{70B909AA-2F35-4906-B328-4C7E590BB3DC}" presName="spaceBetweenRectangles" presStyleCnt="0"/>
      <dgm:spPr/>
      <dgm:t>
        <a:bodyPr/>
        <a:lstStyle/>
        <a:p>
          <a:endParaRPr lang="ru-RU"/>
        </a:p>
      </dgm:t>
    </dgm:pt>
    <dgm:pt modelId="{F6AEAF5E-E15F-4BE6-B46B-AF000D5172A5}" type="pres">
      <dgm:prSet presAssocID="{609A64CF-45E0-4A8E-9802-0C22482BF593}" presName="parentLin" presStyleCnt="0"/>
      <dgm:spPr/>
      <dgm:t>
        <a:bodyPr/>
        <a:lstStyle/>
        <a:p>
          <a:endParaRPr lang="ru-RU"/>
        </a:p>
      </dgm:t>
    </dgm:pt>
    <dgm:pt modelId="{3F47A902-CA97-46F3-A343-C7D88D108080}" type="pres">
      <dgm:prSet presAssocID="{609A64CF-45E0-4A8E-9802-0C22482BF593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2049BB2-2604-42C5-B4D3-DF1FFE77C4EB}" type="pres">
      <dgm:prSet presAssocID="{609A64CF-45E0-4A8E-9802-0C22482BF593}" presName="parentText" presStyleLbl="node1" presStyleIdx="1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F973E8-121B-43B2-B2EB-6707D6994C24}" type="pres">
      <dgm:prSet presAssocID="{609A64CF-45E0-4A8E-9802-0C22482BF593}" presName="negativeSpace" presStyleCnt="0"/>
      <dgm:spPr/>
      <dgm:t>
        <a:bodyPr/>
        <a:lstStyle/>
        <a:p>
          <a:endParaRPr lang="ru-RU"/>
        </a:p>
      </dgm:t>
    </dgm:pt>
    <dgm:pt modelId="{41C75A8C-8FFC-4D58-B588-162186463EE4}" type="pres">
      <dgm:prSet presAssocID="{609A64CF-45E0-4A8E-9802-0C22482BF593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CD0B9-1DB9-4655-B544-2C61162F90A5}" type="pres">
      <dgm:prSet presAssocID="{BAF0DD3A-13EE-45CB-B486-262D2DF369F4}" presName="spaceBetweenRectangles" presStyleCnt="0"/>
      <dgm:spPr/>
      <dgm:t>
        <a:bodyPr/>
        <a:lstStyle/>
        <a:p>
          <a:endParaRPr lang="ru-RU"/>
        </a:p>
      </dgm:t>
    </dgm:pt>
    <dgm:pt modelId="{D5E5E19B-3C72-42DD-BE00-540ACC49D779}" type="pres">
      <dgm:prSet presAssocID="{49D1A2A5-ED58-4103-BB5B-B8826518BACE}" presName="parentLin" presStyleCnt="0"/>
      <dgm:spPr/>
      <dgm:t>
        <a:bodyPr/>
        <a:lstStyle/>
        <a:p>
          <a:endParaRPr lang="ru-RU"/>
        </a:p>
      </dgm:t>
    </dgm:pt>
    <dgm:pt modelId="{927931DE-E3B1-4318-84A6-810DE952B759}" type="pres">
      <dgm:prSet presAssocID="{49D1A2A5-ED58-4103-BB5B-B8826518BACE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317948A9-A97E-4DC2-BAA5-BC0F348B56AC}" type="pres">
      <dgm:prSet presAssocID="{49D1A2A5-ED58-4103-BB5B-B8826518BACE}" presName="parentText" presStyleLbl="node1" presStyleIdx="2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DDDEA-7C26-4CCC-8BD2-14EAB326560D}" type="pres">
      <dgm:prSet presAssocID="{49D1A2A5-ED58-4103-BB5B-B8826518BACE}" presName="negativeSpace" presStyleCnt="0"/>
      <dgm:spPr/>
      <dgm:t>
        <a:bodyPr/>
        <a:lstStyle/>
        <a:p>
          <a:endParaRPr lang="ru-RU"/>
        </a:p>
      </dgm:t>
    </dgm:pt>
    <dgm:pt modelId="{AF2A0BAB-7B6D-4CD9-9E8D-FDBC0115E372}" type="pres">
      <dgm:prSet presAssocID="{49D1A2A5-ED58-4103-BB5B-B8826518BACE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EF8F8-6E0E-4F6A-8445-904EE5C5F740}" type="pres">
      <dgm:prSet presAssocID="{B6A277F6-CF92-454B-9431-6607AED8F5D6}" presName="spaceBetweenRectangles" presStyleCnt="0"/>
      <dgm:spPr/>
      <dgm:t>
        <a:bodyPr/>
        <a:lstStyle/>
        <a:p>
          <a:endParaRPr lang="ru-RU"/>
        </a:p>
      </dgm:t>
    </dgm:pt>
    <dgm:pt modelId="{17F6401C-1A7A-46B9-B259-FA569DF46145}" type="pres">
      <dgm:prSet presAssocID="{D377274B-7FB9-4AE7-A5EC-87C2A9C82B0E}" presName="parentLin" presStyleCnt="0"/>
      <dgm:spPr/>
      <dgm:t>
        <a:bodyPr/>
        <a:lstStyle/>
        <a:p>
          <a:endParaRPr lang="ru-RU"/>
        </a:p>
      </dgm:t>
    </dgm:pt>
    <dgm:pt modelId="{1B918E60-5082-481C-AB6D-E27A8009F919}" type="pres">
      <dgm:prSet presAssocID="{D377274B-7FB9-4AE7-A5EC-87C2A9C82B0E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EFA0543B-779C-4921-9C60-019F57293673}" type="pres">
      <dgm:prSet presAssocID="{D377274B-7FB9-4AE7-A5EC-87C2A9C82B0E}" presName="parentText" presStyleLbl="node1" presStyleIdx="3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AB06D-FA7D-4A62-BDDF-547F61C1DA49}" type="pres">
      <dgm:prSet presAssocID="{D377274B-7FB9-4AE7-A5EC-87C2A9C82B0E}" presName="negativeSpace" presStyleCnt="0"/>
      <dgm:spPr/>
      <dgm:t>
        <a:bodyPr/>
        <a:lstStyle/>
        <a:p>
          <a:endParaRPr lang="ru-RU"/>
        </a:p>
      </dgm:t>
    </dgm:pt>
    <dgm:pt modelId="{75C7C47E-5941-4AF2-AFCF-F0DCDEB3BEC4}" type="pres">
      <dgm:prSet presAssocID="{D377274B-7FB9-4AE7-A5EC-87C2A9C82B0E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2F529-DCA0-48FF-B1E9-E7658DDE9BA5}" type="pres">
      <dgm:prSet presAssocID="{7D29207D-414F-425E-A27B-CAD2DC8A8816}" presName="spaceBetweenRectangles" presStyleCnt="0"/>
      <dgm:spPr/>
      <dgm:t>
        <a:bodyPr/>
        <a:lstStyle/>
        <a:p>
          <a:endParaRPr lang="ru-RU"/>
        </a:p>
      </dgm:t>
    </dgm:pt>
    <dgm:pt modelId="{E9620835-D129-44C7-9030-2ECD8429A830}" type="pres">
      <dgm:prSet presAssocID="{CBB4DF43-19F6-485E-9EE5-710710EADAAF}" presName="parentLin" presStyleCnt="0"/>
      <dgm:spPr/>
      <dgm:t>
        <a:bodyPr/>
        <a:lstStyle/>
        <a:p>
          <a:endParaRPr lang="ru-RU"/>
        </a:p>
      </dgm:t>
    </dgm:pt>
    <dgm:pt modelId="{4AFD9297-F830-4E34-A974-6E4F3AEB6EC8}" type="pres">
      <dgm:prSet presAssocID="{CBB4DF43-19F6-485E-9EE5-710710EADAAF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BF39606C-8290-4278-AF0E-D0420BA862D5}" type="pres">
      <dgm:prSet presAssocID="{CBB4DF43-19F6-485E-9EE5-710710EADAAF}" presName="parentText" presStyleLbl="node1" presStyleIdx="4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249B3-0548-4163-B295-0BC78420A40B}" type="pres">
      <dgm:prSet presAssocID="{CBB4DF43-19F6-485E-9EE5-710710EADAAF}" presName="negativeSpace" presStyleCnt="0"/>
      <dgm:spPr/>
      <dgm:t>
        <a:bodyPr/>
        <a:lstStyle/>
        <a:p>
          <a:endParaRPr lang="ru-RU"/>
        </a:p>
      </dgm:t>
    </dgm:pt>
    <dgm:pt modelId="{7ADE316F-57CB-480F-8E0E-97454CF2A352}" type="pres">
      <dgm:prSet presAssocID="{CBB4DF43-19F6-485E-9EE5-710710EADAAF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F29FB-1CA0-4127-8B99-88A6CD172821}" type="pres">
      <dgm:prSet presAssocID="{AE8B77A1-5051-4461-9E2B-6F54453F0C9F}" presName="spaceBetweenRectangles" presStyleCnt="0"/>
      <dgm:spPr/>
      <dgm:t>
        <a:bodyPr/>
        <a:lstStyle/>
        <a:p>
          <a:endParaRPr lang="ru-RU"/>
        </a:p>
      </dgm:t>
    </dgm:pt>
    <dgm:pt modelId="{7D072527-52D0-4738-9F0E-CEF7DFFEC91F}" type="pres">
      <dgm:prSet presAssocID="{C9911B4E-D3A7-4AA4-8A99-A125992BF7A7}" presName="parentLin" presStyleCnt="0"/>
      <dgm:spPr/>
      <dgm:t>
        <a:bodyPr/>
        <a:lstStyle/>
        <a:p>
          <a:endParaRPr lang="ru-RU"/>
        </a:p>
      </dgm:t>
    </dgm:pt>
    <dgm:pt modelId="{08C3C9A9-F981-40D1-837D-33A108206B5A}" type="pres">
      <dgm:prSet presAssocID="{C9911B4E-D3A7-4AA4-8A99-A125992BF7A7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97642158-7122-4AD4-B556-DA2573C9EBCF}" type="pres">
      <dgm:prSet presAssocID="{C9911B4E-D3A7-4AA4-8A99-A125992BF7A7}" presName="parentText" presStyleLbl="node1" presStyleIdx="5" presStyleCnt="7" custScaleX="142857" custScaleY="115093" custLinFactNeighborX="-5464" custLinFactNeighborY="7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700D2-D6F3-4E65-A5E0-F4D3E271EF8F}" type="pres">
      <dgm:prSet presAssocID="{C9911B4E-D3A7-4AA4-8A99-A125992BF7A7}" presName="negativeSpace" presStyleCnt="0"/>
      <dgm:spPr/>
      <dgm:t>
        <a:bodyPr/>
        <a:lstStyle/>
        <a:p>
          <a:endParaRPr lang="ru-RU"/>
        </a:p>
      </dgm:t>
    </dgm:pt>
    <dgm:pt modelId="{4C698A8D-B705-4687-9B5A-367AB8732B40}" type="pres">
      <dgm:prSet presAssocID="{C9911B4E-D3A7-4AA4-8A99-A125992BF7A7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292F0-A7EF-4F8C-9B43-22ED1CCFFC0F}" type="pres">
      <dgm:prSet presAssocID="{E722AF29-5937-4E04-81A5-5AA6297A4D3A}" presName="spaceBetweenRectangles" presStyleCnt="0"/>
      <dgm:spPr/>
      <dgm:t>
        <a:bodyPr/>
        <a:lstStyle/>
        <a:p>
          <a:endParaRPr lang="ru-RU"/>
        </a:p>
      </dgm:t>
    </dgm:pt>
    <dgm:pt modelId="{B097C1A2-B8A1-436F-BD3A-65C98AD34C81}" type="pres">
      <dgm:prSet presAssocID="{BED237A6-6262-4D2F-849D-711C3C23287B}" presName="parentLin" presStyleCnt="0"/>
      <dgm:spPr/>
      <dgm:t>
        <a:bodyPr/>
        <a:lstStyle/>
        <a:p>
          <a:endParaRPr lang="ru-RU"/>
        </a:p>
      </dgm:t>
    </dgm:pt>
    <dgm:pt modelId="{A922DF60-2B92-4130-A84E-091B18956CBF}" type="pres">
      <dgm:prSet presAssocID="{BED237A6-6262-4D2F-849D-711C3C23287B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6D872CC6-4BB9-4624-A26B-9A293A74A206}" type="pres">
      <dgm:prSet presAssocID="{BED237A6-6262-4D2F-849D-711C3C23287B}" presName="parentText" presStyleLbl="node1" presStyleIdx="6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E737A-ED9A-440E-946C-E0267C2F057B}" type="pres">
      <dgm:prSet presAssocID="{BED237A6-6262-4D2F-849D-711C3C23287B}" presName="negativeSpace" presStyleCnt="0"/>
      <dgm:spPr/>
      <dgm:t>
        <a:bodyPr/>
        <a:lstStyle/>
        <a:p>
          <a:endParaRPr lang="ru-RU"/>
        </a:p>
      </dgm:t>
    </dgm:pt>
    <dgm:pt modelId="{D48BB7F0-9EE8-4495-8F94-212341EC36ED}" type="pres">
      <dgm:prSet presAssocID="{BED237A6-6262-4D2F-849D-711C3C23287B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3B13CF-2B4A-4FC9-885F-C7EAE2393A26}" srcId="{DC4992D1-2516-427C-820F-311BBC723613}" destId="{49D1A2A5-ED58-4103-BB5B-B8826518BACE}" srcOrd="2" destOrd="0" parTransId="{FA7F4236-5279-455C-863F-CE13C9A58813}" sibTransId="{B6A277F6-CF92-454B-9431-6607AED8F5D6}"/>
    <dgm:cxn modelId="{01F6AE29-8E78-40C4-917C-A9075336D5ED}" srcId="{DC4992D1-2516-427C-820F-311BBC723613}" destId="{BED237A6-6262-4D2F-849D-711C3C23287B}" srcOrd="6" destOrd="0" parTransId="{DC51A171-867C-47A4-AF04-00CF56FD7F40}" sibTransId="{E37FA1AB-44BB-424A-85FE-6D3F8D85C03C}"/>
    <dgm:cxn modelId="{33BA1B65-8E5F-4657-ADFE-608B4E9BB2B1}" type="presOf" srcId="{C9911B4E-D3A7-4AA4-8A99-A125992BF7A7}" destId="{97642158-7122-4AD4-B556-DA2573C9EBCF}" srcOrd="1" destOrd="0" presId="urn:microsoft.com/office/officeart/2005/8/layout/list1"/>
    <dgm:cxn modelId="{4FB999F7-CA58-419A-A78A-487C70D990FD}" type="presOf" srcId="{D377274B-7FB9-4AE7-A5EC-87C2A9C82B0E}" destId="{EFA0543B-779C-4921-9C60-019F57293673}" srcOrd="1" destOrd="0" presId="urn:microsoft.com/office/officeart/2005/8/layout/list1"/>
    <dgm:cxn modelId="{850619BF-9DB7-4B25-9483-13B22B431C8E}" type="presOf" srcId="{49D1A2A5-ED58-4103-BB5B-B8826518BACE}" destId="{317948A9-A97E-4DC2-BAA5-BC0F348B56AC}" srcOrd="1" destOrd="0" presId="urn:microsoft.com/office/officeart/2005/8/layout/list1"/>
    <dgm:cxn modelId="{283501E7-B40B-4D48-820C-D32F3E754B4D}" srcId="{DC4992D1-2516-427C-820F-311BBC723613}" destId="{CBB4DF43-19F6-485E-9EE5-710710EADAAF}" srcOrd="4" destOrd="0" parTransId="{6F296B8C-B912-4593-A183-4DBE79A5885A}" sibTransId="{AE8B77A1-5051-4461-9E2B-6F54453F0C9F}"/>
    <dgm:cxn modelId="{F26811AD-27C0-42C4-B961-B524B6B4C3DC}" type="presOf" srcId="{791EA1CB-23BC-454E-9E36-B06D1D56DCF7}" destId="{949BC42C-EA35-47CA-B05B-AAD73A8BAB30}" srcOrd="1" destOrd="0" presId="urn:microsoft.com/office/officeart/2005/8/layout/list1"/>
    <dgm:cxn modelId="{F10482BE-38B5-498D-8177-75F8E689D759}" type="presOf" srcId="{DC4992D1-2516-427C-820F-311BBC723613}" destId="{B7989674-AC83-4DF4-9033-1EB67CAA9290}" srcOrd="0" destOrd="0" presId="urn:microsoft.com/office/officeart/2005/8/layout/list1"/>
    <dgm:cxn modelId="{6CBEE46F-1A39-4D1D-8FDB-C083EF2F27B3}" type="presOf" srcId="{791EA1CB-23BC-454E-9E36-B06D1D56DCF7}" destId="{672980AA-C734-4ACF-9A35-EEC04F151DAF}" srcOrd="0" destOrd="0" presId="urn:microsoft.com/office/officeart/2005/8/layout/list1"/>
    <dgm:cxn modelId="{FB67D960-AC7B-4693-BB27-B8F89ACC30D9}" type="presOf" srcId="{C9911B4E-D3A7-4AA4-8A99-A125992BF7A7}" destId="{08C3C9A9-F981-40D1-837D-33A108206B5A}" srcOrd="0" destOrd="0" presId="urn:microsoft.com/office/officeart/2005/8/layout/list1"/>
    <dgm:cxn modelId="{42BB4AC6-D32E-49F9-8FE4-025DC4EF5B46}" type="presOf" srcId="{609A64CF-45E0-4A8E-9802-0C22482BF593}" destId="{52049BB2-2604-42C5-B4D3-DF1FFE77C4EB}" srcOrd="1" destOrd="0" presId="urn:microsoft.com/office/officeart/2005/8/layout/list1"/>
    <dgm:cxn modelId="{59A44CEC-BC84-4E10-BA98-88EE9EB1355A}" type="presOf" srcId="{49D1A2A5-ED58-4103-BB5B-B8826518BACE}" destId="{927931DE-E3B1-4318-84A6-810DE952B759}" srcOrd="0" destOrd="0" presId="urn:microsoft.com/office/officeart/2005/8/layout/list1"/>
    <dgm:cxn modelId="{0D0C6BB8-A120-4C91-AC2D-6DCF16FCBFFF}" srcId="{DC4992D1-2516-427C-820F-311BBC723613}" destId="{C9911B4E-D3A7-4AA4-8A99-A125992BF7A7}" srcOrd="5" destOrd="0" parTransId="{E87ECCF7-0499-472D-8B1A-FE7AA15B8F05}" sibTransId="{E722AF29-5937-4E04-81A5-5AA6297A4D3A}"/>
    <dgm:cxn modelId="{91680D76-5FD3-4A4F-8B19-1B04855FCAD1}" srcId="{DC4992D1-2516-427C-820F-311BBC723613}" destId="{609A64CF-45E0-4A8E-9802-0C22482BF593}" srcOrd="1" destOrd="0" parTransId="{CACEE91C-7E4D-4F17-9E0F-B0806824D54B}" sibTransId="{BAF0DD3A-13EE-45CB-B486-262D2DF369F4}"/>
    <dgm:cxn modelId="{E7CCB717-2A06-4F1D-B185-F42A2DB51B29}" srcId="{DC4992D1-2516-427C-820F-311BBC723613}" destId="{791EA1CB-23BC-454E-9E36-B06D1D56DCF7}" srcOrd="0" destOrd="0" parTransId="{15C97541-BE27-45FD-8760-0B214D5A202E}" sibTransId="{70B909AA-2F35-4906-B328-4C7E590BB3DC}"/>
    <dgm:cxn modelId="{F3CD0D7F-3CB2-4ED0-ADA4-1CCE7F6FE7D1}" type="presOf" srcId="{D377274B-7FB9-4AE7-A5EC-87C2A9C82B0E}" destId="{1B918E60-5082-481C-AB6D-E27A8009F919}" srcOrd="0" destOrd="0" presId="urn:microsoft.com/office/officeart/2005/8/layout/list1"/>
    <dgm:cxn modelId="{B0A0FF3F-A809-49B9-A8EB-DE8DD39427CF}" type="presOf" srcId="{BED237A6-6262-4D2F-849D-711C3C23287B}" destId="{A922DF60-2B92-4130-A84E-091B18956CBF}" srcOrd="0" destOrd="0" presId="urn:microsoft.com/office/officeart/2005/8/layout/list1"/>
    <dgm:cxn modelId="{C5ADBF46-411D-4E0C-B859-9D02E7DD3F78}" srcId="{DC4992D1-2516-427C-820F-311BBC723613}" destId="{D377274B-7FB9-4AE7-A5EC-87C2A9C82B0E}" srcOrd="3" destOrd="0" parTransId="{362DB17A-DD1F-4CDE-B8BE-EE50981C3EB1}" sibTransId="{7D29207D-414F-425E-A27B-CAD2DC8A8816}"/>
    <dgm:cxn modelId="{8A3615D6-FDA8-4545-8D5A-6D8198C2F7DD}" type="presOf" srcId="{609A64CF-45E0-4A8E-9802-0C22482BF593}" destId="{3F47A902-CA97-46F3-A343-C7D88D108080}" srcOrd="0" destOrd="0" presId="urn:microsoft.com/office/officeart/2005/8/layout/list1"/>
    <dgm:cxn modelId="{518CC1F2-39F8-4D43-A9F5-21DC242BFDF4}" type="presOf" srcId="{CBB4DF43-19F6-485E-9EE5-710710EADAAF}" destId="{4AFD9297-F830-4E34-A974-6E4F3AEB6EC8}" srcOrd="0" destOrd="0" presId="urn:microsoft.com/office/officeart/2005/8/layout/list1"/>
    <dgm:cxn modelId="{9F7157E4-7B04-49E0-8E42-165236F58B7B}" type="presOf" srcId="{BED237A6-6262-4D2F-849D-711C3C23287B}" destId="{6D872CC6-4BB9-4624-A26B-9A293A74A206}" srcOrd="1" destOrd="0" presId="urn:microsoft.com/office/officeart/2005/8/layout/list1"/>
    <dgm:cxn modelId="{8F6D2557-11E9-4F8A-8ED4-6C38A3233410}" type="presOf" srcId="{CBB4DF43-19F6-485E-9EE5-710710EADAAF}" destId="{BF39606C-8290-4278-AF0E-D0420BA862D5}" srcOrd="1" destOrd="0" presId="urn:microsoft.com/office/officeart/2005/8/layout/list1"/>
    <dgm:cxn modelId="{6C61E2D8-B563-4CE5-9ADD-70192F974DD2}" type="presParOf" srcId="{B7989674-AC83-4DF4-9033-1EB67CAA9290}" destId="{D3539E7B-D6AB-4F55-9B93-2F8DF8BB1FCD}" srcOrd="0" destOrd="0" presId="urn:microsoft.com/office/officeart/2005/8/layout/list1"/>
    <dgm:cxn modelId="{80DCF340-9643-48B6-A772-A2EE4D3C82D8}" type="presParOf" srcId="{D3539E7B-D6AB-4F55-9B93-2F8DF8BB1FCD}" destId="{672980AA-C734-4ACF-9A35-EEC04F151DAF}" srcOrd="0" destOrd="0" presId="urn:microsoft.com/office/officeart/2005/8/layout/list1"/>
    <dgm:cxn modelId="{032A652C-BE80-4810-9DE4-2F6D75D3985F}" type="presParOf" srcId="{D3539E7B-D6AB-4F55-9B93-2F8DF8BB1FCD}" destId="{949BC42C-EA35-47CA-B05B-AAD73A8BAB30}" srcOrd="1" destOrd="0" presId="urn:microsoft.com/office/officeart/2005/8/layout/list1"/>
    <dgm:cxn modelId="{55B62533-6B99-4BB8-9A2B-6E337793331C}" type="presParOf" srcId="{B7989674-AC83-4DF4-9033-1EB67CAA9290}" destId="{3D0D0630-B727-4C2F-88E7-344D2C1B8DB2}" srcOrd="1" destOrd="0" presId="urn:microsoft.com/office/officeart/2005/8/layout/list1"/>
    <dgm:cxn modelId="{AF097040-6A4E-4CF7-B272-076188CFBE55}" type="presParOf" srcId="{B7989674-AC83-4DF4-9033-1EB67CAA9290}" destId="{CBF19A27-D9A6-4C35-8F2B-A1BB1FE14B3A}" srcOrd="2" destOrd="0" presId="urn:microsoft.com/office/officeart/2005/8/layout/list1"/>
    <dgm:cxn modelId="{405A57A9-643B-4753-B2E7-6754051742D9}" type="presParOf" srcId="{B7989674-AC83-4DF4-9033-1EB67CAA9290}" destId="{B08E37CA-A53A-4655-A094-3E6B5FEB7E22}" srcOrd="3" destOrd="0" presId="urn:microsoft.com/office/officeart/2005/8/layout/list1"/>
    <dgm:cxn modelId="{66757953-5E72-41A6-8039-CD6339FC51EC}" type="presParOf" srcId="{B7989674-AC83-4DF4-9033-1EB67CAA9290}" destId="{F6AEAF5E-E15F-4BE6-B46B-AF000D5172A5}" srcOrd="4" destOrd="0" presId="urn:microsoft.com/office/officeart/2005/8/layout/list1"/>
    <dgm:cxn modelId="{3334EF85-B4A0-4DDA-A588-AA8EA2EC7B17}" type="presParOf" srcId="{F6AEAF5E-E15F-4BE6-B46B-AF000D5172A5}" destId="{3F47A902-CA97-46F3-A343-C7D88D108080}" srcOrd="0" destOrd="0" presId="urn:microsoft.com/office/officeart/2005/8/layout/list1"/>
    <dgm:cxn modelId="{DA162B5F-7123-4D4D-9DC8-EBDC9D227625}" type="presParOf" srcId="{F6AEAF5E-E15F-4BE6-B46B-AF000D5172A5}" destId="{52049BB2-2604-42C5-B4D3-DF1FFE77C4EB}" srcOrd="1" destOrd="0" presId="urn:microsoft.com/office/officeart/2005/8/layout/list1"/>
    <dgm:cxn modelId="{8158BE14-0ECE-41B2-A346-9D477217D769}" type="presParOf" srcId="{B7989674-AC83-4DF4-9033-1EB67CAA9290}" destId="{4BF973E8-121B-43B2-B2EB-6707D6994C24}" srcOrd="5" destOrd="0" presId="urn:microsoft.com/office/officeart/2005/8/layout/list1"/>
    <dgm:cxn modelId="{9EB159D7-24A0-45DA-AE4A-4521955CA6F1}" type="presParOf" srcId="{B7989674-AC83-4DF4-9033-1EB67CAA9290}" destId="{41C75A8C-8FFC-4D58-B588-162186463EE4}" srcOrd="6" destOrd="0" presId="urn:microsoft.com/office/officeart/2005/8/layout/list1"/>
    <dgm:cxn modelId="{57D11A89-7B03-4E81-B231-F698C04EE2F9}" type="presParOf" srcId="{B7989674-AC83-4DF4-9033-1EB67CAA9290}" destId="{E93CD0B9-1DB9-4655-B544-2C61162F90A5}" srcOrd="7" destOrd="0" presId="urn:microsoft.com/office/officeart/2005/8/layout/list1"/>
    <dgm:cxn modelId="{F046C941-88F3-4837-8FCD-93468CA284EA}" type="presParOf" srcId="{B7989674-AC83-4DF4-9033-1EB67CAA9290}" destId="{D5E5E19B-3C72-42DD-BE00-540ACC49D779}" srcOrd="8" destOrd="0" presId="urn:microsoft.com/office/officeart/2005/8/layout/list1"/>
    <dgm:cxn modelId="{69758831-26C0-440A-B9E6-C27B73AB2FB7}" type="presParOf" srcId="{D5E5E19B-3C72-42DD-BE00-540ACC49D779}" destId="{927931DE-E3B1-4318-84A6-810DE952B759}" srcOrd="0" destOrd="0" presId="urn:microsoft.com/office/officeart/2005/8/layout/list1"/>
    <dgm:cxn modelId="{33EA6F0B-9F38-4B84-90C1-FB85F2088499}" type="presParOf" srcId="{D5E5E19B-3C72-42DD-BE00-540ACC49D779}" destId="{317948A9-A97E-4DC2-BAA5-BC0F348B56AC}" srcOrd="1" destOrd="0" presId="urn:microsoft.com/office/officeart/2005/8/layout/list1"/>
    <dgm:cxn modelId="{25074092-28A6-4747-A495-B96C34DA686B}" type="presParOf" srcId="{B7989674-AC83-4DF4-9033-1EB67CAA9290}" destId="{FB3DDDEA-7C26-4CCC-8BD2-14EAB326560D}" srcOrd="9" destOrd="0" presId="urn:microsoft.com/office/officeart/2005/8/layout/list1"/>
    <dgm:cxn modelId="{38B93B7E-2E00-416E-89BA-71745A01A7F1}" type="presParOf" srcId="{B7989674-AC83-4DF4-9033-1EB67CAA9290}" destId="{AF2A0BAB-7B6D-4CD9-9E8D-FDBC0115E372}" srcOrd="10" destOrd="0" presId="urn:microsoft.com/office/officeart/2005/8/layout/list1"/>
    <dgm:cxn modelId="{D59267A3-DEC2-45E3-8345-C44E5608033A}" type="presParOf" srcId="{B7989674-AC83-4DF4-9033-1EB67CAA9290}" destId="{A75EF8F8-6E0E-4F6A-8445-904EE5C5F740}" srcOrd="11" destOrd="0" presId="urn:microsoft.com/office/officeart/2005/8/layout/list1"/>
    <dgm:cxn modelId="{302C127D-FE9A-45A8-A91D-4E1B7A83041D}" type="presParOf" srcId="{B7989674-AC83-4DF4-9033-1EB67CAA9290}" destId="{17F6401C-1A7A-46B9-B259-FA569DF46145}" srcOrd="12" destOrd="0" presId="urn:microsoft.com/office/officeart/2005/8/layout/list1"/>
    <dgm:cxn modelId="{7738631B-BC1F-4450-9B84-211EE4481D8F}" type="presParOf" srcId="{17F6401C-1A7A-46B9-B259-FA569DF46145}" destId="{1B918E60-5082-481C-AB6D-E27A8009F919}" srcOrd="0" destOrd="0" presId="urn:microsoft.com/office/officeart/2005/8/layout/list1"/>
    <dgm:cxn modelId="{B0D1280F-8D63-4B76-9A85-74D8ACFB159A}" type="presParOf" srcId="{17F6401C-1A7A-46B9-B259-FA569DF46145}" destId="{EFA0543B-779C-4921-9C60-019F57293673}" srcOrd="1" destOrd="0" presId="urn:microsoft.com/office/officeart/2005/8/layout/list1"/>
    <dgm:cxn modelId="{72087CE3-778D-477B-BF89-DAA91E5C23B4}" type="presParOf" srcId="{B7989674-AC83-4DF4-9033-1EB67CAA9290}" destId="{0A3AB06D-FA7D-4A62-BDDF-547F61C1DA49}" srcOrd="13" destOrd="0" presId="urn:microsoft.com/office/officeart/2005/8/layout/list1"/>
    <dgm:cxn modelId="{5A8A0F38-6A96-47CD-8946-306529FD8E26}" type="presParOf" srcId="{B7989674-AC83-4DF4-9033-1EB67CAA9290}" destId="{75C7C47E-5941-4AF2-AFCF-F0DCDEB3BEC4}" srcOrd="14" destOrd="0" presId="urn:microsoft.com/office/officeart/2005/8/layout/list1"/>
    <dgm:cxn modelId="{BC33650D-F6D0-4F00-81FA-F60551BD3CEE}" type="presParOf" srcId="{B7989674-AC83-4DF4-9033-1EB67CAA9290}" destId="{0612F529-DCA0-48FF-B1E9-E7658DDE9BA5}" srcOrd="15" destOrd="0" presId="urn:microsoft.com/office/officeart/2005/8/layout/list1"/>
    <dgm:cxn modelId="{C06DFEA4-A59D-4203-BBDB-2DDA329F2251}" type="presParOf" srcId="{B7989674-AC83-4DF4-9033-1EB67CAA9290}" destId="{E9620835-D129-44C7-9030-2ECD8429A830}" srcOrd="16" destOrd="0" presId="urn:microsoft.com/office/officeart/2005/8/layout/list1"/>
    <dgm:cxn modelId="{1E79437E-0EF9-4CA3-8C7A-AB42E327B11F}" type="presParOf" srcId="{E9620835-D129-44C7-9030-2ECD8429A830}" destId="{4AFD9297-F830-4E34-A974-6E4F3AEB6EC8}" srcOrd="0" destOrd="0" presId="urn:microsoft.com/office/officeart/2005/8/layout/list1"/>
    <dgm:cxn modelId="{ECBBC1E4-A937-4D2B-B544-73AAF6284E5F}" type="presParOf" srcId="{E9620835-D129-44C7-9030-2ECD8429A830}" destId="{BF39606C-8290-4278-AF0E-D0420BA862D5}" srcOrd="1" destOrd="0" presId="urn:microsoft.com/office/officeart/2005/8/layout/list1"/>
    <dgm:cxn modelId="{A7D522A1-3BE6-48E5-AD8E-9AD72256F28F}" type="presParOf" srcId="{B7989674-AC83-4DF4-9033-1EB67CAA9290}" destId="{1BF249B3-0548-4163-B295-0BC78420A40B}" srcOrd="17" destOrd="0" presId="urn:microsoft.com/office/officeart/2005/8/layout/list1"/>
    <dgm:cxn modelId="{B0BF46CE-1BEE-491F-B4AE-3628C9F0A678}" type="presParOf" srcId="{B7989674-AC83-4DF4-9033-1EB67CAA9290}" destId="{7ADE316F-57CB-480F-8E0E-97454CF2A352}" srcOrd="18" destOrd="0" presId="urn:microsoft.com/office/officeart/2005/8/layout/list1"/>
    <dgm:cxn modelId="{A0A2D725-8484-4B8F-907B-2A905E3F546A}" type="presParOf" srcId="{B7989674-AC83-4DF4-9033-1EB67CAA9290}" destId="{4B4F29FB-1CA0-4127-8B99-88A6CD172821}" srcOrd="19" destOrd="0" presId="urn:microsoft.com/office/officeart/2005/8/layout/list1"/>
    <dgm:cxn modelId="{0B7DBD46-FA5D-4FAF-81A7-FFFED1C942C8}" type="presParOf" srcId="{B7989674-AC83-4DF4-9033-1EB67CAA9290}" destId="{7D072527-52D0-4738-9F0E-CEF7DFFEC91F}" srcOrd="20" destOrd="0" presId="urn:microsoft.com/office/officeart/2005/8/layout/list1"/>
    <dgm:cxn modelId="{51D02429-2835-48B8-B279-7D63159A4DB7}" type="presParOf" srcId="{7D072527-52D0-4738-9F0E-CEF7DFFEC91F}" destId="{08C3C9A9-F981-40D1-837D-33A108206B5A}" srcOrd="0" destOrd="0" presId="urn:microsoft.com/office/officeart/2005/8/layout/list1"/>
    <dgm:cxn modelId="{48BACE42-256B-4D19-81B4-0E7448FF16F0}" type="presParOf" srcId="{7D072527-52D0-4738-9F0E-CEF7DFFEC91F}" destId="{97642158-7122-4AD4-B556-DA2573C9EBCF}" srcOrd="1" destOrd="0" presId="urn:microsoft.com/office/officeart/2005/8/layout/list1"/>
    <dgm:cxn modelId="{7B6302DF-FC7B-4ADF-9CBD-0120D19BA379}" type="presParOf" srcId="{B7989674-AC83-4DF4-9033-1EB67CAA9290}" destId="{C6D700D2-D6F3-4E65-A5E0-F4D3E271EF8F}" srcOrd="21" destOrd="0" presId="urn:microsoft.com/office/officeart/2005/8/layout/list1"/>
    <dgm:cxn modelId="{39E77B30-5B22-418F-A485-B6FC173AB1D2}" type="presParOf" srcId="{B7989674-AC83-4DF4-9033-1EB67CAA9290}" destId="{4C698A8D-B705-4687-9B5A-367AB8732B40}" srcOrd="22" destOrd="0" presId="urn:microsoft.com/office/officeart/2005/8/layout/list1"/>
    <dgm:cxn modelId="{FC883349-4BFC-4B81-A173-CD7237C3778D}" type="presParOf" srcId="{B7989674-AC83-4DF4-9033-1EB67CAA9290}" destId="{F6A292F0-A7EF-4F8C-9B43-22ED1CCFFC0F}" srcOrd="23" destOrd="0" presId="urn:microsoft.com/office/officeart/2005/8/layout/list1"/>
    <dgm:cxn modelId="{E9A74114-589F-4F4C-BA59-FAF1A1006555}" type="presParOf" srcId="{B7989674-AC83-4DF4-9033-1EB67CAA9290}" destId="{B097C1A2-B8A1-436F-BD3A-65C98AD34C81}" srcOrd="24" destOrd="0" presId="urn:microsoft.com/office/officeart/2005/8/layout/list1"/>
    <dgm:cxn modelId="{9A62C723-0AA1-41F4-A6B6-A9866E8E4726}" type="presParOf" srcId="{B097C1A2-B8A1-436F-BD3A-65C98AD34C81}" destId="{A922DF60-2B92-4130-A84E-091B18956CBF}" srcOrd="0" destOrd="0" presId="urn:microsoft.com/office/officeart/2005/8/layout/list1"/>
    <dgm:cxn modelId="{B206E7C7-B302-4BDA-86B0-938E63AE3B22}" type="presParOf" srcId="{B097C1A2-B8A1-436F-BD3A-65C98AD34C81}" destId="{6D872CC6-4BB9-4624-A26B-9A293A74A206}" srcOrd="1" destOrd="0" presId="urn:microsoft.com/office/officeart/2005/8/layout/list1"/>
    <dgm:cxn modelId="{46C62AD8-E4C9-4A71-9D4F-59102E1A487F}" type="presParOf" srcId="{B7989674-AC83-4DF4-9033-1EB67CAA9290}" destId="{DE5E737A-ED9A-440E-946C-E0267C2F057B}" srcOrd="25" destOrd="0" presId="urn:microsoft.com/office/officeart/2005/8/layout/list1"/>
    <dgm:cxn modelId="{F6BEEE35-BF3B-489C-9560-2E1884913AA4}" type="presParOf" srcId="{B7989674-AC83-4DF4-9033-1EB67CAA9290}" destId="{D48BB7F0-9EE8-4495-8F94-212341EC36E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EC1C7E-0A7A-4492-BE45-9BAC05863D60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C06474E-2799-4C76-88B3-94E6FD2379C1}">
      <dgm:prSet phldrT="[Текст]"/>
      <dgm:spPr/>
      <dgm:t>
        <a:bodyPr/>
        <a:lstStyle/>
        <a:p>
          <a:r>
            <a:rPr lang="ru-RU" dirty="0" smtClean="0"/>
            <a:t>Методика И.М. Марковской «Опросник для изучения взаимодействия родителей с детьми» </a:t>
          </a:r>
          <a:endParaRPr lang="ru-RU" dirty="0"/>
        </a:p>
      </dgm:t>
    </dgm:pt>
    <dgm:pt modelId="{4FCCFDAD-2E9A-49B5-807F-29CAF060FB2C}" type="parTrans" cxnId="{A66E5501-84E6-4E6F-9974-F76205CF188E}">
      <dgm:prSet/>
      <dgm:spPr/>
      <dgm:t>
        <a:bodyPr/>
        <a:lstStyle/>
        <a:p>
          <a:endParaRPr lang="ru-RU"/>
        </a:p>
      </dgm:t>
    </dgm:pt>
    <dgm:pt modelId="{DEB9AB2C-7F2B-47C1-B7CE-08EDDF0A26DD}" type="sibTrans" cxnId="{A66E5501-84E6-4E6F-9974-F76205CF188E}">
      <dgm:prSet/>
      <dgm:spPr/>
      <dgm:t>
        <a:bodyPr/>
        <a:lstStyle/>
        <a:p>
          <a:endParaRPr lang="ru-RU"/>
        </a:p>
      </dgm:t>
    </dgm:pt>
    <dgm:pt modelId="{C5058569-C2F4-45FB-A499-B6DF3370AB86}">
      <dgm:prSet phldrT="[Текст]"/>
      <dgm:spPr/>
      <dgm:t>
        <a:bodyPr/>
        <a:lstStyle/>
        <a:p>
          <a:r>
            <a:rPr lang="ru-RU" dirty="0" smtClean="0"/>
            <a:t>Проективная методика «Рисунок семьи»</a:t>
          </a:r>
          <a:endParaRPr lang="ru-RU" dirty="0"/>
        </a:p>
      </dgm:t>
    </dgm:pt>
    <dgm:pt modelId="{0EC00946-9C20-4180-A74F-3F94A74AF106}" type="parTrans" cxnId="{D8834410-9CCB-4416-9B6A-C0FF19EC1E0C}">
      <dgm:prSet/>
      <dgm:spPr/>
      <dgm:t>
        <a:bodyPr/>
        <a:lstStyle/>
        <a:p>
          <a:endParaRPr lang="ru-RU"/>
        </a:p>
      </dgm:t>
    </dgm:pt>
    <dgm:pt modelId="{21E84544-1D3C-4AE0-8944-C04DF3C4ADFC}" type="sibTrans" cxnId="{D8834410-9CCB-4416-9B6A-C0FF19EC1E0C}">
      <dgm:prSet/>
      <dgm:spPr/>
      <dgm:t>
        <a:bodyPr/>
        <a:lstStyle/>
        <a:p>
          <a:endParaRPr lang="ru-RU"/>
        </a:p>
      </dgm:t>
    </dgm:pt>
    <dgm:pt modelId="{095268B7-D2C5-4182-9DE6-9DDD3928975D}">
      <dgm:prSet phldrT="[Текст]"/>
      <dgm:spPr/>
      <dgm:t>
        <a:bodyPr/>
        <a:lstStyle/>
        <a:p>
          <a:r>
            <a:rPr lang="ru-RU" dirty="0" smtClean="0"/>
            <a:t>Анкета для детей</a:t>
          </a:r>
          <a:endParaRPr lang="ru-RU" dirty="0"/>
        </a:p>
      </dgm:t>
    </dgm:pt>
    <dgm:pt modelId="{992E9169-0BF8-47F3-8745-76E0E693B38E}" type="parTrans" cxnId="{FE626C02-A173-455A-8C0F-FE2F46B0F185}">
      <dgm:prSet/>
      <dgm:spPr/>
      <dgm:t>
        <a:bodyPr/>
        <a:lstStyle/>
        <a:p>
          <a:endParaRPr lang="ru-RU"/>
        </a:p>
      </dgm:t>
    </dgm:pt>
    <dgm:pt modelId="{757124CB-649E-4D6B-A9A9-798EF3DAF560}" type="sibTrans" cxnId="{FE626C02-A173-455A-8C0F-FE2F46B0F185}">
      <dgm:prSet/>
      <dgm:spPr/>
      <dgm:t>
        <a:bodyPr/>
        <a:lstStyle/>
        <a:p>
          <a:endParaRPr lang="ru-RU"/>
        </a:p>
      </dgm:t>
    </dgm:pt>
    <dgm:pt modelId="{557C96B9-4B0E-47C6-95D9-DDDA725DB05E}" type="pres">
      <dgm:prSet presAssocID="{4BEC1C7E-0A7A-4492-BE45-9BAC05863D6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4BBB2-278A-497D-B81C-BB7441E616DB}" type="pres">
      <dgm:prSet presAssocID="{4BEC1C7E-0A7A-4492-BE45-9BAC05863D60}" presName="arrow" presStyleLbl="bgShp" presStyleIdx="0" presStyleCnt="1"/>
      <dgm:spPr/>
      <dgm:t>
        <a:bodyPr/>
        <a:lstStyle/>
        <a:p>
          <a:endParaRPr lang="ru-RU"/>
        </a:p>
      </dgm:t>
    </dgm:pt>
    <dgm:pt modelId="{52F47752-63C7-4F8D-BC19-733C862E7FB5}" type="pres">
      <dgm:prSet presAssocID="{4BEC1C7E-0A7A-4492-BE45-9BAC05863D60}" presName="linearProcess" presStyleCnt="0"/>
      <dgm:spPr/>
      <dgm:t>
        <a:bodyPr/>
        <a:lstStyle/>
        <a:p>
          <a:endParaRPr lang="ru-RU"/>
        </a:p>
      </dgm:t>
    </dgm:pt>
    <dgm:pt modelId="{94B091D2-27A4-4007-A552-29337C58B1BB}" type="pres">
      <dgm:prSet presAssocID="{BC06474E-2799-4C76-88B3-94E6FD2379C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38A24-5B99-403D-B4FD-1FA1DB90CE33}" type="pres">
      <dgm:prSet presAssocID="{DEB9AB2C-7F2B-47C1-B7CE-08EDDF0A26DD}" presName="sibTrans" presStyleCnt="0"/>
      <dgm:spPr/>
      <dgm:t>
        <a:bodyPr/>
        <a:lstStyle/>
        <a:p>
          <a:endParaRPr lang="ru-RU"/>
        </a:p>
      </dgm:t>
    </dgm:pt>
    <dgm:pt modelId="{046E2508-1DB6-4520-8E61-FE04B677FDC4}" type="pres">
      <dgm:prSet presAssocID="{C5058569-C2F4-45FB-A499-B6DF3370AB8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97814-4390-4BC8-992D-07E0CC616807}" type="pres">
      <dgm:prSet presAssocID="{21E84544-1D3C-4AE0-8944-C04DF3C4ADFC}" presName="sibTrans" presStyleCnt="0"/>
      <dgm:spPr/>
      <dgm:t>
        <a:bodyPr/>
        <a:lstStyle/>
        <a:p>
          <a:endParaRPr lang="ru-RU"/>
        </a:p>
      </dgm:t>
    </dgm:pt>
    <dgm:pt modelId="{233CA80A-6C0B-44FA-A813-D6EE4CA2A954}" type="pres">
      <dgm:prSet presAssocID="{095268B7-D2C5-4182-9DE6-9DDD3928975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6E5501-84E6-4E6F-9974-F76205CF188E}" srcId="{4BEC1C7E-0A7A-4492-BE45-9BAC05863D60}" destId="{BC06474E-2799-4C76-88B3-94E6FD2379C1}" srcOrd="0" destOrd="0" parTransId="{4FCCFDAD-2E9A-49B5-807F-29CAF060FB2C}" sibTransId="{DEB9AB2C-7F2B-47C1-B7CE-08EDDF0A26DD}"/>
    <dgm:cxn modelId="{0A4A69CE-8168-4AFF-95F8-1660323A93E8}" type="presOf" srcId="{095268B7-D2C5-4182-9DE6-9DDD3928975D}" destId="{233CA80A-6C0B-44FA-A813-D6EE4CA2A954}" srcOrd="0" destOrd="0" presId="urn:microsoft.com/office/officeart/2005/8/layout/hProcess9"/>
    <dgm:cxn modelId="{D8834410-9CCB-4416-9B6A-C0FF19EC1E0C}" srcId="{4BEC1C7E-0A7A-4492-BE45-9BAC05863D60}" destId="{C5058569-C2F4-45FB-A499-B6DF3370AB86}" srcOrd="1" destOrd="0" parTransId="{0EC00946-9C20-4180-A74F-3F94A74AF106}" sibTransId="{21E84544-1D3C-4AE0-8944-C04DF3C4ADFC}"/>
    <dgm:cxn modelId="{4835887D-3610-4037-8A02-637544257360}" type="presOf" srcId="{BC06474E-2799-4C76-88B3-94E6FD2379C1}" destId="{94B091D2-27A4-4007-A552-29337C58B1BB}" srcOrd="0" destOrd="0" presId="urn:microsoft.com/office/officeart/2005/8/layout/hProcess9"/>
    <dgm:cxn modelId="{FE626C02-A173-455A-8C0F-FE2F46B0F185}" srcId="{4BEC1C7E-0A7A-4492-BE45-9BAC05863D60}" destId="{095268B7-D2C5-4182-9DE6-9DDD3928975D}" srcOrd="2" destOrd="0" parTransId="{992E9169-0BF8-47F3-8745-76E0E693B38E}" sibTransId="{757124CB-649E-4D6B-A9A9-798EF3DAF560}"/>
    <dgm:cxn modelId="{AA147E44-A4B0-4534-AD5F-0A56471F4E1C}" type="presOf" srcId="{C5058569-C2F4-45FB-A499-B6DF3370AB86}" destId="{046E2508-1DB6-4520-8E61-FE04B677FDC4}" srcOrd="0" destOrd="0" presId="urn:microsoft.com/office/officeart/2005/8/layout/hProcess9"/>
    <dgm:cxn modelId="{B9B8E9ED-D30B-469F-A550-F94B0B70F76E}" type="presOf" srcId="{4BEC1C7E-0A7A-4492-BE45-9BAC05863D60}" destId="{557C96B9-4B0E-47C6-95D9-DDDA725DB05E}" srcOrd="0" destOrd="0" presId="urn:microsoft.com/office/officeart/2005/8/layout/hProcess9"/>
    <dgm:cxn modelId="{153AB3B3-BA1F-4D0D-BD9F-2F38F5177ABA}" type="presParOf" srcId="{557C96B9-4B0E-47C6-95D9-DDDA725DB05E}" destId="{29B4BBB2-278A-497D-B81C-BB7441E616DB}" srcOrd="0" destOrd="0" presId="urn:microsoft.com/office/officeart/2005/8/layout/hProcess9"/>
    <dgm:cxn modelId="{CAE08D0B-2353-45C9-909E-B4C5F1D293A4}" type="presParOf" srcId="{557C96B9-4B0E-47C6-95D9-DDDA725DB05E}" destId="{52F47752-63C7-4F8D-BC19-733C862E7FB5}" srcOrd="1" destOrd="0" presId="urn:microsoft.com/office/officeart/2005/8/layout/hProcess9"/>
    <dgm:cxn modelId="{8B9E52E0-156A-4F5C-974E-22C9D31D9E6F}" type="presParOf" srcId="{52F47752-63C7-4F8D-BC19-733C862E7FB5}" destId="{94B091D2-27A4-4007-A552-29337C58B1BB}" srcOrd="0" destOrd="0" presId="urn:microsoft.com/office/officeart/2005/8/layout/hProcess9"/>
    <dgm:cxn modelId="{A0C4FBCD-08C0-4E78-BE83-27DDCD5497B5}" type="presParOf" srcId="{52F47752-63C7-4F8D-BC19-733C862E7FB5}" destId="{45938A24-5B99-403D-B4FD-1FA1DB90CE33}" srcOrd="1" destOrd="0" presId="urn:microsoft.com/office/officeart/2005/8/layout/hProcess9"/>
    <dgm:cxn modelId="{96FF4A7F-3283-44C7-993E-50E31CE04788}" type="presParOf" srcId="{52F47752-63C7-4F8D-BC19-733C862E7FB5}" destId="{046E2508-1DB6-4520-8E61-FE04B677FDC4}" srcOrd="2" destOrd="0" presId="urn:microsoft.com/office/officeart/2005/8/layout/hProcess9"/>
    <dgm:cxn modelId="{A04DCD3A-0B17-4077-9555-F7489B5FEE0E}" type="presParOf" srcId="{52F47752-63C7-4F8D-BC19-733C862E7FB5}" destId="{73D97814-4390-4BC8-992D-07E0CC616807}" srcOrd="3" destOrd="0" presId="urn:microsoft.com/office/officeart/2005/8/layout/hProcess9"/>
    <dgm:cxn modelId="{6301D612-A270-414C-8413-F22962C560AB}" type="presParOf" srcId="{52F47752-63C7-4F8D-BC19-733C862E7FB5}" destId="{233CA80A-6C0B-44FA-A813-D6EE4CA2A9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8BBC8A-28AB-42B5-924B-7912D19F4D0C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CFC46D7-060F-4A99-8DC8-966CAD9B65A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Совместная деятельность ДОУ и родителей воспитанников</a:t>
          </a:r>
          <a:endParaRPr lang="ru-RU" b="1" dirty="0">
            <a:solidFill>
              <a:schemeClr val="tx1"/>
            </a:solidFill>
          </a:endParaRPr>
        </a:p>
      </dgm:t>
    </dgm:pt>
    <dgm:pt modelId="{02353BD8-4C1F-4D79-927E-0F35B99DB1F4}" type="parTrans" cxnId="{19992517-EA1D-4706-AEE8-73374E8BF170}">
      <dgm:prSet/>
      <dgm:spPr/>
      <dgm:t>
        <a:bodyPr/>
        <a:lstStyle/>
        <a:p>
          <a:endParaRPr lang="ru-RU"/>
        </a:p>
      </dgm:t>
    </dgm:pt>
    <dgm:pt modelId="{4C81DAF3-F3D4-4B40-92A5-BDFDDCC55437}" type="sibTrans" cxnId="{19992517-EA1D-4706-AEE8-73374E8BF170}">
      <dgm:prSet/>
      <dgm:spPr/>
      <dgm:t>
        <a:bodyPr/>
        <a:lstStyle/>
        <a:p>
          <a:endParaRPr lang="ru-RU"/>
        </a:p>
      </dgm:t>
    </dgm:pt>
    <dgm:pt modelId="{2A379E8B-4E8F-4781-BEE3-23DC1D6EAACA}">
      <dgm:prSet phldrT="[Текст]" custT="1"/>
      <dgm:spPr/>
      <dgm:t>
        <a:bodyPr/>
        <a:lstStyle/>
        <a:p>
          <a:r>
            <a:rPr lang="ru-RU" sz="1400" dirty="0" smtClean="0"/>
            <a:t>Встречи с родителями</a:t>
          </a:r>
          <a:endParaRPr lang="ru-RU" sz="1400" dirty="0"/>
        </a:p>
      </dgm:t>
    </dgm:pt>
    <dgm:pt modelId="{FB342FE1-A5F7-4CEE-8D1D-E4E820BCD5AD}" type="parTrans" cxnId="{199C00D3-560B-490E-BD9A-9C9AF0139E56}">
      <dgm:prSet/>
      <dgm:spPr/>
      <dgm:t>
        <a:bodyPr/>
        <a:lstStyle/>
        <a:p>
          <a:endParaRPr lang="ru-RU"/>
        </a:p>
      </dgm:t>
    </dgm:pt>
    <dgm:pt modelId="{F5C32315-106E-4FD7-A688-679DAC5FD9B0}" type="sibTrans" cxnId="{199C00D3-560B-490E-BD9A-9C9AF0139E56}">
      <dgm:prSet/>
      <dgm:spPr/>
      <dgm:t>
        <a:bodyPr/>
        <a:lstStyle/>
        <a:p>
          <a:endParaRPr lang="ru-RU"/>
        </a:p>
      </dgm:t>
    </dgm:pt>
    <dgm:pt modelId="{99780CFF-5C3B-43D6-BA7D-FB92CA93E1D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Информационно-просвещенческое взаимодействие (непосредственные формы взаимодействия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7C768F7-FB0D-4298-898E-1AFFC746B0F7}" type="parTrans" cxnId="{2F472D47-7331-417C-A8DE-788C72797580}">
      <dgm:prSet/>
      <dgm:spPr/>
      <dgm:t>
        <a:bodyPr/>
        <a:lstStyle/>
        <a:p>
          <a:endParaRPr lang="ru-RU"/>
        </a:p>
      </dgm:t>
    </dgm:pt>
    <dgm:pt modelId="{6F5FF048-6582-4E0E-ADE3-C7BA226D4CA9}" type="sibTrans" cxnId="{2F472D47-7331-417C-A8DE-788C72797580}">
      <dgm:prSet/>
      <dgm:spPr/>
      <dgm:t>
        <a:bodyPr/>
        <a:lstStyle/>
        <a:p>
          <a:endParaRPr lang="ru-RU"/>
        </a:p>
      </dgm:t>
    </dgm:pt>
    <dgm:pt modelId="{983E9FF6-A5DF-4F18-B37D-C75F9133DA9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Информационно-просвещенческое взаимодействие (опосредованные формы взаимодействия)</a:t>
          </a:r>
          <a:endParaRPr lang="ru-RU" sz="1400" b="1" dirty="0">
            <a:solidFill>
              <a:schemeClr val="tx1"/>
            </a:solidFill>
          </a:endParaRPr>
        </a:p>
      </dgm:t>
    </dgm:pt>
    <dgm:pt modelId="{9404A19D-28F6-41A9-BCF2-FD7CB8501ECA}" type="parTrans" cxnId="{71548366-9D5D-44CE-99DF-13EC5467DCB4}">
      <dgm:prSet/>
      <dgm:spPr/>
      <dgm:t>
        <a:bodyPr/>
        <a:lstStyle/>
        <a:p>
          <a:endParaRPr lang="ru-RU"/>
        </a:p>
      </dgm:t>
    </dgm:pt>
    <dgm:pt modelId="{A38BBB94-C819-49C7-98D7-5E6D9DDB1652}" type="sibTrans" cxnId="{71548366-9D5D-44CE-99DF-13EC5467DCB4}">
      <dgm:prSet/>
      <dgm:spPr/>
      <dgm:t>
        <a:bodyPr/>
        <a:lstStyle/>
        <a:p>
          <a:endParaRPr lang="ru-RU"/>
        </a:p>
      </dgm:t>
    </dgm:pt>
    <dgm:pt modelId="{5E28C614-4E1C-416A-AF84-2718A099A184}">
      <dgm:prSet phldrT="[Текст]"/>
      <dgm:spPr/>
      <dgm:t>
        <a:bodyPr/>
        <a:lstStyle/>
        <a:p>
          <a:endParaRPr lang="ru-RU" sz="1000" dirty="0"/>
        </a:p>
      </dgm:t>
    </dgm:pt>
    <dgm:pt modelId="{A2054D0C-A5D4-4751-B42B-79DB7E7BB4B6}" type="parTrans" cxnId="{3E573585-E177-40C6-9ED3-87992A314E34}">
      <dgm:prSet/>
      <dgm:spPr/>
      <dgm:t>
        <a:bodyPr/>
        <a:lstStyle/>
        <a:p>
          <a:endParaRPr lang="ru-RU"/>
        </a:p>
      </dgm:t>
    </dgm:pt>
    <dgm:pt modelId="{F55DCA12-3C86-45A0-BB37-9E60448B931F}" type="sibTrans" cxnId="{3E573585-E177-40C6-9ED3-87992A314E34}">
      <dgm:prSet/>
      <dgm:spPr/>
      <dgm:t>
        <a:bodyPr/>
        <a:lstStyle/>
        <a:p>
          <a:endParaRPr lang="ru-RU"/>
        </a:p>
      </dgm:t>
    </dgm:pt>
    <dgm:pt modelId="{B4ED7651-749C-46B1-8E2B-E677676A915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 Формы работы, направленные на повышение      эффективности взаимодействия</a:t>
          </a:r>
          <a:endParaRPr lang="ru-RU" sz="1000" b="1" dirty="0">
            <a:solidFill>
              <a:schemeClr val="tx1"/>
            </a:solidFill>
          </a:endParaRPr>
        </a:p>
      </dgm:t>
    </dgm:pt>
    <dgm:pt modelId="{AC008C26-7CBE-486A-B9FF-DA645E84330F}" type="parTrans" cxnId="{6DFFE857-0303-46AA-85F5-8389F9A949C5}">
      <dgm:prSet/>
      <dgm:spPr/>
      <dgm:t>
        <a:bodyPr/>
        <a:lstStyle/>
        <a:p>
          <a:endParaRPr lang="ru-RU"/>
        </a:p>
      </dgm:t>
    </dgm:pt>
    <dgm:pt modelId="{353507DE-057A-4AEE-8DB1-395383C65B81}" type="sibTrans" cxnId="{6DFFE857-0303-46AA-85F5-8389F9A949C5}">
      <dgm:prSet/>
      <dgm:spPr/>
      <dgm:t>
        <a:bodyPr/>
        <a:lstStyle/>
        <a:p>
          <a:endParaRPr lang="ru-RU"/>
        </a:p>
      </dgm:t>
    </dgm:pt>
    <dgm:pt modelId="{EE68F767-0A49-4582-87E6-B3C3184EB228}">
      <dgm:prSet phldrT="[Текст]" custT="1"/>
      <dgm:spPr/>
      <dgm:t>
        <a:bodyPr/>
        <a:lstStyle/>
        <a:p>
          <a:r>
            <a:rPr lang="ru-RU" sz="1400" dirty="0" smtClean="0"/>
            <a:t>   Анкетирование</a:t>
          </a:r>
          <a:endParaRPr lang="ru-RU" sz="1400" dirty="0"/>
        </a:p>
      </dgm:t>
    </dgm:pt>
    <dgm:pt modelId="{B91B8688-7F8B-42C7-95E2-0F08428AD6A1}" type="parTrans" cxnId="{00BC2C53-CE52-417A-B856-6632C788AEE3}">
      <dgm:prSet/>
      <dgm:spPr/>
      <dgm:t>
        <a:bodyPr/>
        <a:lstStyle/>
        <a:p>
          <a:endParaRPr lang="ru-RU"/>
        </a:p>
      </dgm:t>
    </dgm:pt>
    <dgm:pt modelId="{EFCA1FF8-E808-4A47-8D90-4F096861943A}" type="sibTrans" cxnId="{00BC2C53-CE52-417A-B856-6632C788AEE3}">
      <dgm:prSet/>
      <dgm:spPr/>
      <dgm:t>
        <a:bodyPr/>
        <a:lstStyle/>
        <a:p>
          <a:endParaRPr lang="ru-RU"/>
        </a:p>
      </dgm:t>
    </dgm:pt>
    <dgm:pt modelId="{E780FA63-3C65-4136-A16D-A73741EF5C24}">
      <dgm:prSet custT="1"/>
      <dgm:spPr/>
      <dgm:t>
        <a:bodyPr/>
        <a:lstStyle/>
        <a:p>
          <a:r>
            <a:rPr lang="ru-RU" sz="1400" dirty="0" smtClean="0"/>
            <a:t>Информация на сайте ДОУ</a:t>
          </a:r>
          <a:endParaRPr lang="ru-RU" sz="1400" dirty="0"/>
        </a:p>
      </dgm:t>
    </dgm:pt>
    <dgm:pt modelId="{8EF172D3-19C1-44D7-99A7-6DE46DE0703F}" type="parTrans" cxnId="{07C5B18A-7539-409C-BA5C-830C667E3F5A}">
      <dgm:prSet/>
      <dgm:spPr/>
      <dgm:t>
        <a:bodyPr/>
        <a:lstStyle/>
        <a:p>
          <a:endParaRPr lang="ru-RU"/>
        </a:p>
      </dgm:t>
    </dgm:pt>
    <dgm:pt modelId="{249824A2-64E7-4129-B521-DD0CD82979BA}" type="sibTrans" cxnId="{07C5B18A-7539-409C-BA5C-830C667E3F5A}">
      <dgm:prSet/>
      <dgm:spPr/>
      <dgm:t>
        <a:bodyPr/>
        <a:lstStyle/>
        <a:p>
          <a:endParaRPr lang="ru-RU"/>
        </a:p>
      </dgm:t>
    </dgm:pt>
    <dgm:pt modelId="{85737384-EDDE-4675-AA95-0251E045FC47}">
      <dgm:prSet phldrT="[Текст]" custT="1"/>
      <dgm:spPr/>
      <dgm:t>
        <a:bodyPr/>
        <a:lstStyle/>
        <a:p>
          <a:r>
            <a:rPr lang="ru-RU" sz="1400" dirty="0" smtClean="0"/>
            <a:t>Экскурсии</a:t>
          </a:r>
          <a:endParaRPr lang="ru-RU" sz="1400" dirty="0"/>
        </a:p>
      </dgm:t>
    </dgm:pt>
    <dgm:pt modelId="{C2567B41-AC43-4C11-A80E-BFADE07AD941}" type="sibTrans" cxnId="{08891CFD-5093-4C7D-8524-062864CCAEC3}">
      <dgm:prSet/>
      <dgm:spPr/>
      <dgm:t>
        <a:bodyPr/>
        <a:lstStyle/>
        <a:p>
          <a:endParaRPr lang="ru-RU"/>
        </a:p>
      </dgm:t>
    </dgm:pt>
    <dgm:pt modelId="{6201C6E3-2499-4FC7-B82D-2C4C24331C9C}" type="parTrans" cxnId="{08891CFD-5093-4C7D-8524-062864CCAEC3}">
      <dgm:prSet/>
      <dgm:spPr/>
      <dgm:t>
        <a:bodyPr/>
        <a:lstStyle/>
        <a:p>
          <a:endParaRPr lang="ru-RU"/>
        </a:p>
      </dgm:t>
    </dgm:pt>
    <dgm:pt modelId="{ED6C1D0A-8B7A-41C1-9D3C-26A748A45CFD}">
      <dgm:prSet custT="1"/>
      <dgm:spPr/>
      <dgm:t>
        <a:bodyPr/>
        <a:lstStyle/>
        <a:p>
          <a:r>
            <a:rPr lang="ru-RU" sz="1400" dirty="0" smtClean="0"/>
            <a:t>Стенды</a:t>
          </a:r>
          <a:endParaRPr lang="ru-RU" sz="1400" dirty="0"/>
        </a:p>
      </dgm:t>
    </dgm:pt>
    <dgm:pt modelId="{80425BBB-B654-4FE7-B4D7-A69B7AFB0E6E}" type="parTrans" cxnId="{4B49EE6B-A505-4816-AF3D-056C8EB8EDF2}">
      <dgm:prSet/>
      <dgm:spPr/>
      <dgm:t>
        <a:bodyPr/>
        <a:lstStyle/>
        <a:p>
          <a:endParaRPr lang="ru-RU"/>
        </a:p>
      </dgm:t>
    </dgm:pt>
    <dgm:pt modelId="{EBD7A864-90B2-4D51-BC2E-4F963CA827C3}" type="sibTrans" cxnId="{4B49EE6B-A505-4816-AF3D-056C8EB8EDF2}">
      <dgm:prSet/>
      <dgm:spPr/>
      <dgm:t>
        <a:bodyPr/>
        <a:lstStyle/>
        <a:p>
          <a:endParaRPr lang="ru-RU"/>
        </a:p>
      </dgm:t>
    </dgm:pt>
    <dgm:pt modelId="{CBC2EA14-DB8D-4215-9B3A-C6239DC562A1}">
      <dgm:prSet custT="1"/>
      <dgm:spPr/>
      <dgm:t>
        <a:bodyPr/>
        <a:lstStyle/>
        <a:p>
          <a:r>
            <a:rPr lang="ru-RU" sz="1400" dirty="0" smtClean="0"/>
            <a:t>Папки-передвижки</a:t>
          </a:r>
          <a:endParaRPr lang="ru-RU" sz="1400" dirty="0"/>
        </a:p>
      </dgm:t>
    </dgm:pt>
    <dgm:pt modelId="{09F920BB-A4FB-4A17-9743-CD0286FF2AE2}" type="parTrans" cxnId="{5A98C8BE-07F3-4BD5-9A85-FE5A240DF63D}">
      <dgm:prSet/>
      <dgm:spPr/>
      <dgm:t>
        <a:bodyPr/>
        <a:lstStyle/>
        <a:p>
          <a:endParaRPr lang="ru-RU"/>
        </a:p>
      </dgm:t>
    </dgm:pt>
    <dgm:pt modelId="{D2513D0D-9CEC-4DA7-B4F1-8A27D9F509AE}" type="sibTrans" cxnId="{5A98C8BE-07F3-4BD5-9A85-FE5A240DF63D}">
      <dgm:prSet/>
      <dgm:spPr/>
      <dgm:t>
        <a:bodyPr/>
        <a:lstStyle/>
        <a:p>
          <a:endParaRPr lang="ru-RU"/>
        </a:p>
      </dgm:t>
    </dgm:pt>
    <dgm:pt modelId="{87237C4A-929A-4CBA-AD0A-1B5A339B781B}">
      <dgm:prSet custT="1"/>
      <dgm:spPr/>
      <dgm:t>
        <a:bodyPr/>
        <a:lstStyle/>
        <a:p>
          <a:r>
            <a:rPr lang="ru-RU" sz="1400" dirty="0" smtClean="0"/>
            <a:t> Памятки</a:t>
          </a:r>
          <a:endParaRPr lang="ru-RU" sz="1400" dirty="0"/>
        </a:p>
      </dgm:t>
    </dgm:pt>
    <dgm:pt modelId="{FC9B78C1-BA42-44F9-9865-2FFC840380ED}" type="parTrans" cxnId="{A6709EAC-AA44-45CC-AA33-6F89F34BFD5D}">
      <dgm:prSet/>
      <dgm:spPr/>
      <dgm:t>
        <a:bodyPr/>
        <a:lstStyle/>
        <a:p>
          <a:endParaRPr lang="ru-RU"/>
        </a:p>
      </dgm:t>
    </dgm:pt>
    <dgm:pt modelId="{271B2875-A235-4A92-91AE-EFCBC436BE48}" type="sibTrans" cxnId="{A6709EAC-AA44-45CC-AA33-6F89F34BFD5D}">
      <dgm:prSet/>
      <dgm:spPr/>
      <dgm:t>
        <a:bodyPr/>
        <a:lstStyle/>
        <a:p>
          <a:endParaRPr lang="ru-RU"/>
        </a:p>
      </dgm:t>
    </dgm:pt>
    <dgm:pt modelId="{B779F731-5048-40D5-9612-798CE2106465}">
      <dgm:prSet phldrT="[Текст]" custT="1"/>
      <dgm:spPr/>
      <dgm:t>
        <a:bodyPr/>
        <a:lstStyle/>
        <a:p>
          <a:r>
            <a:rPr lang="ru-RU" sz="1400" dirty="0" smtClean="0"/>
            <a:t>Консультации</a:t>
          </a:r>
          <a:endParaRPr lang="ru-RU" sz="1400" dirty="0"/>
        </a:p>
      </dgm:t>
    </dgm:pt>
    <dgm:pt modelId="{1E96837C-4CA9-4182-A361-07B8EB42B421}" type="parTrans" cxnId="{878172A4-6246-4D1D-BD33-7F329340B7CE}">
      <dgm:prSet/>
      <dgm:spPr/>
      <dgm:t>
        <a:bodyPr/>
        <a:lstStyle/>
        <a:p>
          <a:endParaRPr lang="ru-RU"/>
        </a:p>
      </dgm:t>
    </dgm:pt>
    <dgm:pt modelId="{BEE50C73-7A6C-4982-9533-B2EDD976DCBA}" type="sibTrans" cxnId="{878172A4-6246-4D1D-BD33-7F329340B7CE}">
      <dgm:prSet/>
      <dgm:spPr/>
      <dgm:t>
        <a:bodyPr/>
        <a:lstStyle/>
        <a:p>
          <a:endParaRPr lang="ru-RU"/>
        </a:p>
      </dgm:t>
    </dgm:pt>
    <dgm:pt modelId="{4913299E-CE34-4826-A93C-73D9C4492CE2}">
      <dgm:prSet phldrT="[Текст]" custT="1"/>
      <dgm:spPr/>
      <dgm:t>
        <a:bodyPr/>
        <a:lstStyle/>
        <a:p>
          <a:r>
            <a:rPr lang="ru-RU" sz="1400" dirty="0" smtClean="0"/>
            <a:t>Выставки</a:t>
          </a:r>
          <a:endParaRPr lang="ru-RU" sz="1400" dirty="0"/>
        </a:p>
      </dgm:t>
    </dgm:pt>
    <dgm:pt modelId="{4E847527-EA2F-49AD-9CA6-46F8B4DF1F68}" type="parTrans" cxnId="{80A9398E-D051-43F6-9CEE-020480D9A864}">
      <dgm:prSet/>
      <dgm:spPr/>
      <dgm:t>
        <a:bodyPr/>
        <a:lstStyle/>
        <a:p>
          <a:endParaRPr lang="ru-RU"/>
        </a:p>
      </dgm:t>
    </dgm:pt>
    <dgm:pt modelId="{44139654-C0E8-4448-B40D-5F284D6C4135}" type="sibTrans" cxnId="{80A9398E-D051-43F6-9CEE-020480D9A864}">
      <dgm:prSet/>
      <dgm:spPr/>
      <dgm:t>
        <a:bodyPr/>
        <a:lstStyle/>
        <a:p>
          <a:endParaRPr lang="ru-RU"/>
        </a:p>
      </dgm:t>
    </dgm:pt>
    <dgm:pt modelId="{45400FA6-9543-4E0A-BB39-37E548C6D5DD}">
      <dgm:prSet phldrT="[Текст]" custT="1"/>
      <dgm:spPr/>
      <dgm:t>
        <a:bodyPr/>
        <a:lstStyle/>
        <a:p>
          <a:r>
            <a:rPr lang="ru-RU" sz="1400" dirty="0" smtClean="0"/>
            <a:t>Семейная гостиная</a:t>
          </a:r>
          <a:endParaRPr lang="ru-RU" sz="1400" dirty="0"/>
        </a:p>
      </dgm:t>
    </dgm:pt>
    <dgm:pt modelId="{F4903296-1EDD-45B1-BA32-43637E0D04BC}" type="parTrans" cxnId="{7A8E4AF8-CF9E-4AB8-8505-9140BC5E57DE}">
      <dgm:prSet/>
      <dgm:spPr/>
      <dgm:t>
        <a:bodyPr/>
        <a:lstStyle/>
        <a:p>
          <a:endParaRPr lang="ru-RU"/>
        </a:p>
      </dgm:t>
    </dgm:pt>
    <dgm:pt modelId="{19494783-A9AC-4BA7-A2F0-D05B3FC2F72E}" type="sibTrans" cxnId="{7A8E4AF8-CF9E-4AB8-8505-9140BC5E57DE}">
      <dgm:prSet/>
      <dgm:spPr/>
      <dgm:t>
        <a:bodyPr/>
        <a:lstStyle/>
        <a:p>
          <a:endParaRPr lang="ru-RU"/>
        </a:p>
      </dgm:t>
    </dgm:pt>
    <dgm:pt modelId="{51BE2081-973F-4140-9B83-5A06FE77DC26}">
      <dgm:prSet phldrT="[Текст]" custT="1"/>
      <dgm:spPr/>
      <dgm:t>
        <a:bodyPr/>
        <a:lstStyle/>
        <a:p>
          <a:r>
            <a:rPr lang="ru-RU" sz="1400" dirty="0" smtClean="0"/>
            <a:t>Праздники и досуги</a:t>
          </a:r>
          <a:endParaRPr lang="ru-RU" sz="1400" dirty="0"/>
        </a:p>
      </dgm:t>
    </dgm:pt>
    <dgm:pt modelId="{248024AE-0329-47D6-AB51-3D305477663C}" type="parTrans" cxnId="{B21C252F-A767-4B5B-8A04-1F2EBFD83381}">
      <dgm:prSet/>
      <dgm:spPr/>
      <dgm:t>
        <a:bodyPr/>
        <a:lstStyle/>
        <a:p>
          <a:endParaRPr lang="ru-RU"/>
        </a:p>
      </dgm:t>
    </dgm:pt>
    <dgm:pt modelId="{95F69651-7F17-45AB-AE85-CD705BF1EC40}" type="sibTrans" cxnId="{B21C252F-A767-4B5B-8A04-1F2EBFD83381}">
      <dgm:prSet/>
      <dgm:spPr/>
      <dgm:t>
        <a:bodyPr/>
        <a:lstStyle/>
        <a:p>
          <a:endParaRPr lang="ru-RU"/>
        </a:p>
      </dgm:t>
    </dgm:pt>
    <dgm:pt modelId="{A9A02BC2-0763-4229-95FD-54DE4A5882A4}">
      <dgm:prSet phldrT="[Текст]" custT="1"/>
      <dgm:spPr/>
      <dgm:t>
        <a:bodyPr/>
        <a:lstStyle/>
        <a:p>
          <a:r>
            <a:rPr lang="ru-RU" sz="1400" dirty="0" smtClean="0"/>
            <a:t>Встречи с  интересными людьми</a:t>
          </a:r>
          <a:endParaRPr lang="ru-RU" sz="1400" dirty="0"/>
        </a:p>
      </dgm:t>
    </dgm:pt>
    <dgm:pt modelId="{13DB14FF-A9E0-44E4-AC10-CBD08018D073}" type="parTrans" cxnId="{82AD5FFB-8193-4091-A67D-8C7817B399AB}">
      <dgm:prSet/>
      <dgm:spPr/>
      <dgm:t>
        <a:bodyPr/>
        <a:lstStyle/>
        <a:p>
          <a:endParaRPr lang="ru-RU"/>
        </a:p>
      </dgm:t>
    </dgm:pt>
    <dgm:pt modelId="{0874A0A4-FDD6-4091-84D0-B249D0E8189F}" type="sibTrans" cxnId="{82AD5FFB-8193-4091-A67D-8C7817B399AB}">
      <dgm:prSet/>
      <dgm:spPr/>
      <dgm:t>
        <a:bodyPr/>
        <a:lstStyle/>
        <a:p>
          <a:endParaRPr lang="ru-RU"/>
        </a:p>
      </dgm:t>
    </dgm:pt>
    <dgm:pt modelId="{CE059BE6-E1FC-4BA5-AC36-E657C7EBA457}">
      <dgm:prSet phldrT="[Текст]" custT="1"/>
      <dgm:spPr/>
      <dgm:t>
        <a:bodyPr/>
        <a:lstStyle/>
        <a:p>
          <a:r>
            <a:rPr lang="ru-RU" sz="1400" dirty="0" smtClean="0"/>
            <a:t>Конкурсы</a:t>
          </a:r>
          <a:endParaRPr lang="ru-RU" sz="1400" dirty="0"/>
        </a:p>
      </dgm:t>
    </dgm:pt>
    <dgm:pt modelId="{CFEEE10F-816F-482D-926A-9B8A62808769}" type="parTrans" cxnId="{2BA9F48F-FAB3-4299-AD82-C5A51E44A854}">
      <dgm:prSet/>
      <dgm:spPr/>
      <dgm:t>
        <a:bodyPr/>
        <a:lstStyle/>
        <a:p>
          <a:endParaRPr lang="ru-RU"/>
        </a:p>
      </dgm:t>
    </dgm:pt>
    <dgm:pt modelId="{18D1D893-656B-4191-80CB-72619671AD11}" type="sibTrans" cxnId="{2BA9F48F-FAB3-4299-AD82-C5A51E44A854}">
      <dgm:prSet/>
      <dgm:spPr/>
      <dgm:t>
        <a:bodyPr/>
        <a:lstStyle/>
        <a:p>
          <a:endParaRPr lang="ru-RU"/>
        </a:p>
      </dgm:t>
    </dgm:pt>
    <dgm:pt modelId="{F2B6F99B-724C-42A8-9B31-85EEFEF7A377}">
      <dgm:prSet phldrT="[Текст]" custT="1"/>
      <dgm:spPr/>
      <dgm:t>
        <a:bodyPr/>
        <a:lstStyle/>
        <a:p>
          <a:r>
            <a:rPr lang="ru-RU" sz="1400" dirty="0" smtClean="0"/>
            <a:t>Мониторинг</a:t>
          </a:r>
          <a:endParaRPr lang="ru-RU" sz="1400" dirty="0"/>
        </a:p>
      </dgm:t>
    </dgm:pt>
    <dgm:pt modelId="{C100E67A-173D-40CA-A67B-6E4869AB6AE9}" type="parTrans" cxnId="{E5227F10-413D-411F-BA41-CF67C52F768B}">
      <dgm:prSet/>
      <dgm:spPr/>
      <dgm:t>
        <a:bodyPr/>
        <a:lstStyle/>
        <a:p>
          <a:endParaRPr lang="ru-RU"/>
        </a:p>
      </dgm:t>
    </dgm:pt>
    <dgm:pt modelId="{081F2E3E-1972-43AF-A975-C8CCE0BB596F}" type="sibTrans" cxnId="{E5227F10-413D-411F-BA41-CF67C52F768B}">
      <dgm:prSet/>
      <dgm:spPr/>
      <dgm:t>
        <a:bodyPr/>
        <a:lstStyle/>
        <a:p>
          <a:endParaRPr lang="ru-RU"/>
        </a:p>
      </dgm:t>
    </dgm:pt>
    <dgm:pt modelId="{F8B8452E-D33E-475A-B77E-1DA99608BB59}">
      <dgm:prSet phldrT="[Текст]" custT="1"/>
      <dgm:spPr/>
      <dgm:t>
        <a:bodyPr/>
        <a:lstStyle/>
        <a:p>
          <a:r>
            <a:rPr lang="ru-RU" sz="1400" dirty="0" smtClean="0"/>
            <a:t>Благодарственные письма</a:t>
          </a:r>
          <a:endParaRPr lang="ru-RU" sz="1400" dirty="0"/>
        </a:p>
      </dgm:t>
    </dgm:pt>
    <dgm:pt modelId="{9AA083C9-EB8D-4AC9-B6D5-0A7C36D32B89}" type="parTrans" cxnId="{D72A5D4A-3E1A-491B-840E-934FB3B58E47}">
      <dgm:prSet/>
      <dgm:spPr/>
      <dgm:t>
        <a:bodyPr/>
        <a:lstStyle/>
        <a:p>
          <a:endParaRPr lang="ru-RU"/>
        </a:p>
      </dgm:t>
    </dgm:pt>
    <dgm:pt modelId="{9EC60102-FDD3-411B-BD22-421A66276B07}" type="sibTrans" cxnId="{D72A5D4A-3E1A-491B-840E-934FB3B58E47}">
      <dgm:prSet/>
      <dgm:spPr/>
      <dgm:t>
        <a:bodyPr/>
        <a:lstStyle/>
        <a:p>
          <a:endParaRPr lang="ru-RU"/>
        </a:p>
      </dgm:t>
    </dgm:pt>
    <dgm:pt modelId="{95A35324-7571-4F1F-8E9C-2A574DB370A4}">
      <dgm:prSet phldrT="[Текст]" custT="1"/>
      <dgm:spPr/>
      <dgm:t>
        <a:bodyPr/>
        <a:lstStyle/>
        <a:p>
          <a:r>
            <a:rPr lang="ru-RU" sz="1400" dirty="0" smtClean="0"/>
            <a:t>Отзывы</a:t>
          </a:r>
          <a:endParaRPr lang="ru-RU" sz="1400" dirty="0"/>
        </a:p>
      </dgm:t>
    </dgm:pt>
    <dgm:pt modelId="{8322C647-A437-4543-9CD1-642FCD4B2D74}" type="parTrans" cxnId="{682B1BBB-718D-413F-AF46-00C9356AA698}">
      <dgm:prSet/>
      <dgm:spPr/>
      <dgm:t>
        <a:bodyPr/>
        <a:lstStyle/>
        <a:p>
          <a:endParaRPr lang="ru-RU"/>
        </a:p>
      </dgm:t>
    </dgm:pt>
    <dgm:pt modelId="{3E5682A8-565F-4988-ADDE-200D4F38E4F7}" type="sibTrans" cxnId="{682B1BBB-718D-413F-AF46-00C9356AA698}">
      <dgm:prSet/>
      <dgm:spPr/>
      <dgm:t>
        <a:bodyPr/>
        <a:lstStyle/>
        <a:p>
          <a:endParaRPr lang="ru-RU"/>
        </a:p>
      </dgm:t>
    </dgm:pt>
    <dgm:pt modelId="{C96AEA12-E346-47BE-B091-B87003A88515}">
      <dgm:prSet phldrT="[Текст]" custT="1"/>
      <dgm:spPr/>
      <dgm:t>
        <a:bodyPr/>
        <a:lstStyle/>
        <a:p>
          <a:r>
            <a:rPr lang="ru-RU" sz="1400" dirty="0" smtClean="0"/>
            <a:t>Ящики доверия</a:t>
          </a:r>
          <a:endParaRPr lang="ru-RU" sz="1400" dirty="0"/>
        </a:p>
      </dgm:t>
    </dgm:pt>
    <dgm:pt modelId="{FD34A4C4-A9BF-4312-B4C4-516B4A77F276}" type="parTrans" cxnId="{A80FC28F-3D5B-48EC-8A98-485D897F513C}">
      <dgm:prSet/>
      <dgm:spPr/>
      <dgm:t>
        <a:bodyPr/>
        <a:lstStyle/>
        <a:p>
          <a:endParaRPr lang="ru-RU"/>
        </a:p>
      </dgm:t>
    </dgm:pt>
    <dgm:pt modelId="{EB57F0C5-449A-4D57-AD2D-5A0A2808505E}" type="sibTrans" cxnId="{A80FC28F-3D5B-48EC-8A98-485D897F513C}">
      <dgm:prSet/>
      <dgm:spPr/>
      <dgm:t>
        <a:bodyPr/>
        <a:lstStyle/>
        <a:p>
          <a:endParaRPr lang="ru-RU"/>
        </a:p>
      </dgm:t>
    </dgm:pt>
    <dgm:pt modelId="{A0090719-6C4E-409B-96CC-732DD6260B41}">
      <dgm:prSet phldrT="[Текст]" custT="1" custLinFactNeighborX="1648" custLinFactNeighborY="3933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B8C9CF4E-C184-42A7-9345-1CF1455EE442}" type="parTrans" cxnId="{DFCF4A38-2704-4707-921C-6C9BE853158D}">
      <dgm:prSet/>
      <dgm:spPr/>
      <dgm:t>
        <a:bodyPr/>
        <a:lstStyle/>
        <a:p>
          <a:endParaRPr lang="ru-RU"/>
        </a:p>
      </dgm:t>
    </dgm:pt>
    <dgm:pt modelId="{B4B5FAC3-6FC5-41EF-83FB-EAF947C90925}" type="sibTrans" cxnId="{DFCF4A38-2704-4707-921C-6C9BE853158D}">
      <dgm:prSet/>
      <dgm:spPr/>
      <dgm:t>
        <a:bodyPr/>
        <a:lstStyle/>
        <a:p>
          <a:endParaRPr lang="ru-RU"/>
        </a:p>
      </dgm:t>
    </dgm:pt>
    <dgm:pt modelId="{2B8B4943-0850-4905-9FE7-8F5E66C1BFD1}">
      <dgm:prSet phldrT="[Текст]" custT="1" custLinFactNeighborX="1648" custLinFactNeighborY="3933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93390F2E-278A-43DA-AF6B-0FDA7758D06E}" type="parTrans" cxnId="{73B9F752-BA37-4F2C-9846-802C1B80FF81}">
      <dgm:prSet/>
      <dgm:spPr/>
      <dgm:t>
        <a:bodyPr/>
        <a:lstStyle/>
        <a:p>
          <a:endParaRPr lang="ru-RU"/>
        </a:p>
      </dgm:t>
    </dgm:pt>
    <dgm:pt modelId="{B7096EA0-ABDC-4725-9A81-05B8B0B81903}" type="sibTrans" cxnId="{73B9F752-BA37-4F2C-9846-802C1B80FF81}">
      <dgm:prSet/>
      <dgm:spPr/>
      <dgm:t>
        <a:bodyPr/>
        <a:lstStyle/>
        <a:p>
          <a:endParaRPr lang="ru-RU"/>
        </a:p>
      </dgm:t>
    </dgm:pt>
    <dgm:pt modelId="{B84E6D40-9650-41D8-8840-82189EC4F7F9}">
      <dgm:prSet phldrT="[Текст]" custT="1"/>
      <dgm:spPr/>
      <dgm:t>
        <a:bodyPr/>
        <a:lstStyle/>
        <a:p>
          <a:r>
            <a:rPr lang="ru-RU" sz="1400" dirty="0" smtClean="0"/>
            <a:t>Проектная деятельность</a:t>
          </a:r>
          <a:endParaRPr lang="ru-RU" sz="1400" dirty="0"/>
        </a:p>
      </dgm:t>
    </dgm:pt>
    <dgm:pt modelId="{DD270434-9A63-4BA2-BC74-2F794F29D7CF}" type="parTrans" cxnId="{A14AF603-CA39-4D02-B43D-D018C2ABA566}">
      <dgm:prSet/>
      <dgm:spPr/>
    </dgm:pt>
    <dgm:pt modelId="{632C389F-4F8B-4615-BE74-B67BCBEE64FA}" type="sibTrans" cxnId="{A14AF603-CA39-4D02-B43D-D018C2ABA566}">
      <dgm:prSet/>
      <dgm:spPr/>
    </dgm:pt>
    <dgm:pt modelId="{7022F999-607C-40F2-B78E-2E5DC03C134D}" type="pres">
      <dgm:prSet presAssocID="{D38BBC8A-28AB-42B5-924B-7912D19F4D0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7332BA-6B62-4F96-8E46-F1A7BC4FAFB7}" type="pres">
      <dgm:prSet presAssocID="{D38BBC8A-28AB-42B5-924B-7912D19F4D0C}" presName="children" presStyleCnt="0"/>
      <dgm:spPr/>
      <dgm:t>
        <a:bodyPr/>
        <a:lstStyle/>
        <a:p>
          <a:endParaRPr lang="ru-RU"/>
        </a:p>
      </dgm:t>
    </dgm:pt>
    <dgm:pt modelId="{717673F5-B249-491F-A87F-C4666A8812BC}" type="pres">
      <dgm:prSet presAssocID="{D38BBC8A-28AB-42B5-924B-7912D19F4D0C}" presName="child1group" presStyleCnt="0"/>
      <dgm:spPr/>
      <dgm:t>
        <a:bodyPr/>
        <a:lstStyle/>
        <a:p>
          <a:endParaRPr lang="ru-RU"/>
        </a:p>
      </dgm:t>
    </dgm:pt>
    <dgm:pt modelId="{738E0A55-B92C-4801-A395-EAD18C47C2DF}" type="pres">
      <dgm:prSet presAssocID="{D38BBC8A-28AB-42B5-924B-7912D19F4D0C}" presName="child1" presStyleLbl="bgAcc1" presStyleIdx="0" presStyleCnt="4" custScaleY="121261" custLinFactNeighborX="1648" custLinFactNeighborY="3933"/>
      <dgm:spPr/>
      <dgm:t>
        <a:bodyPr/>
        <a:lstStyle/>
        <a:p>
          <a:endParaRPr lang="ru-RU"/>
        </a:p>
      </dgm:t>
    </dgm:pt>
    <dgm:pt modelId="{85E3DDB6-AEE0-433D-A0EA-699191969149}" type="pres">
      <dgm:prSet presAssocID="{D38BBC8A-28AB-42B5-924B-7912D19F4D0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D07BB-0E16-455E-9823-E0F952F2234F}" type="pres">
      <dgm:prSet presAssocID="{D38BBC8A-28AB-42B5-924B-7912D19F4D0C}" presName="child2group" presStyleCnt="0"/>
      <dgm:spPr/>
      <dgm:t>
        <a:bodyPr/>
        <a:lstStyle/>
        <a:p>
          <a:endParaRPr lang="ru-RU"/>
        </a:p>
      </dgm:t>
    </dgm:pt>
    <dgm:pt modelId="{EF97BE1C-0D07-48E6-B5AE-489231A1CB4A}" type="pres">
      <dgm:prSet presAssocID="{D38BBC8A-28AB-42B5-924B-7912D19F4D0C}" presName="child2" presStyleLbl="bgAcc1" presStyleIdx="1" presStyleCnt="4" custScaleY="123460"/>
      <dgm:spPr/>
      <dgm:t>
        <a:bodyPr/>
        <a:lstStyle/>
        <a:p>
          <a:endParaRPr lang="ru-RU"/>
        </a:p>
      </dgm:t>
    </dgm:pt>
    <dgm:pt modelId="{F6229A5B-E472-463C-A424-36DBA308C131}" type="pres">
      <dgm:prSet presAssocID="{D38BBC8A-28AB-42B5-924B-7912D19F4D0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46442-75FF-4B3E-9BDD-8216C6280E6D}" type="pres">
      <dgm:prSet presAssocID="{D38BBC8A-28AB-42B5-924B-7912D19F4D0C}" presName="child3group" presStyleCnt="0"/>
      <dgm:spPr/>
      <dgm:t>
        <a:bodyPr/>
        <a:lstStyle/>
        <a:p>
          <a:endParaRPr lang="ru-RU"/>
        </a:p>
      </dgm:t>
    </dgm:pt>
    <dgm:pt modelId="{B2742402-6DF1-4903-9E5F-0D8CB58097A3}" type="pres">
      <dgm:prSet presAssocID="{D38BBC8A-28AB-42B5-924B-7912D19F4D0C}" presName="child3" presStyleLbl="bgAcc1" presStyleIdx="2" presStyleCnt="4" custScaleY="125357" custLinFactNeighborX="198" custLinFactNeighborY="-16664"/>
      <dgm:spPr/>
      <dgm:t>
        <a:bodyPr/>
        <a:lstStyle/>
        <a:p>
          <a:endParaRPr lang="ru-RU"/>
        </a:p>
      </dgm:t>
    </dgm:pt>
    <dgm:pt modelId="{E88823DC-EA0D-4509-ABC6-1EDAAB03EE6D}" type="pres">
      <dgm:prSet presAssocID="{D38BBC8A-28AB-42B5-924B-7912D19F4D0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6E903-35DC-4E1B-890A-5D000C58B8AD}" type="pres">
      <dgm:prSet presAssocID="{D38BBC8A-28AB-42B5-924B-7912D19F4D0C}" presName="child4group" presStyleCnt="0"/>
      <dgm:spPr/>
      <dgm:t>
        <a:bodyPr/>
        <a:lstStyle/>
        <a:p>
          <a:endParaRPr lang="ru-RU"/>
        </a:p>
      </dgm:t>
    </dgm:pt>
    <dgm:pt modelId="{A9088749-8201-43FC-9EDD-D31E3C7C25B0}" type="pres">
      <dgm:prSet presAssocID="{D38BBC8A-28AB-42B5-924B-7912D19F4D0C}" presName="child4" presStyleLbl="bgAcc1" presStyleIdx="3" presStyleCnt="4" custScaleX="116160" custScaleY="126831" custLinFactNeighborX="1450" custLinFactNeighborY="-15927"/>
      <dgm:spPr/>
      <dgm:t>
        <a:bodyPr/>
        <a:lstStyle/>
        <a:p>
          <a:endParaRPr lang="ru-RU"/>
        </a:p>
      </dgm:t>
    </dgm:pt>
    <dgm:pt modelId="{86B752BB-2E73-4785-A079-CA2BFED2492D}" type="pres">
      <dgm:prSet presAssocID="{D38BBC8A-28AB-42B5-924B-7912D19F4D0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26DB7-8000-41B3-9002-F518E3FEE4E6}" type="pres">
      <dgm:prSet presAssocID="{D38BBC8A-28AB-42B5-924B-7912D19F4D0C}" presName="childPlaceholder" presStyleCnt="0"/>
      <dgm:spPr/>
      <dgm:t>
        <a:bodyPr/>
        <a:lstStyle/>
        <a:p>
          <a:endParaRPr lang="ru-RU"/>
        </a:p>
      </dgm:t>
    </dgm:pt>
    <dgm:pt modelId="{C2B7B5CA-2809-42F0-B292-5BB5D95AD4FC}" type="pres">
      <dgm:prSet presAssocID="{D38BBC8A-28AB-42B5-924B-7912D19F4D0C}" presName="circle" presStyleCnt="0"/>
      <dgm:spPr/>
      <dgm:t>
        <a:bodyPr/>
        <a:lstStyle/>
        <a:p>
          <a:endParaRPr lang="ru-RU"/>
        </a:p>
      </dgm:t>
    </dgm:pt>
    <dgm:pt modelId="{F69EBA96-ACA3-43F5-A3FF-67CB44D818B1}" type="pres">
      <dgm:prSet presAssocID="{D38BBC8A-28AB-42B5-924B-7912D19F4D0C}" presName="quadrant1" presStyleLbl="node1" presStyleIdx="0" presStyleCnt="4" custLinFactNeighborX="1648" custLinFactNeighborY="39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6D7F8-2109-4BE8-A54D-8F359321ABC4}" type="pres">
      <dgm:prSet presAssocID="{D38BBC8A-28AB-42B5-924B-7912D19F4D0C}" presName="quadrant2" presStyleLbl="node1" presStyleIdx="1" presStyleCnt="4" custLinFactNeighborX="597" custLinFactNeighborY="42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37AC9-BB87-48EA-A328-ECA7BAA33625}" type="pres">
      <dgm:prSet presAssocID="{D38BBC8A-28AB-42B5-924B-7912D19F4D0C}" presName="quadrant3" presStyleLbl="node1" presStyleIdx="2" presStyleCnt="4" custLinFactNeighborX="-1022" custLinFactNeighborY="-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8A0DC-5F96-4A7C-9228-84C1393B2D3D}" type="pres">
      <dgm:prSet presAssocID="{D38BBC8A-28AB-42B5-924B-7912D19F4D0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8340-9AE8-48DB-B0D8-2DE7E86C88FE}" type="pres">
      <dgm:prSet presAssocID="{D38BBC8A-28AB-42B5-924B-7912D19F4D0C}" presName="quadrantPlaceholder" presStyleCnt="0"/>
      <dgm:spPr/>
      <dgm:t>
        <a:bodyPr/>
        <a:lstStyle/>
        <a:p>
          <a:endParaRPr lang="ru-RU"/>
        </a:p>
      </dgm:t>
    </dgm:pt>
    <dgm:pt modelId="{FC5AD7A7-F54E-447A-AC0C-CF80192E8456}" type="pres">
      <dgm:prSet presAssocID="{D38BBC8A-28AB-42B5-924B-7912D19F4D0C}" presName="center1" presStyleLbl="fgShp" presStyleIdx="0" presStyleCnt="2"/>
      <dgm:spPr/>
      <dgm:t>
        <a:bodyPr/>
        <a:lstStyle/>
        <a:p>
          <a:endParaRPr lang="ru-RU"/>
        </a:p>
      </dgm:t>
    </dgm:pt>
    <dgm:pt modelId="{2E68CD2C-CFB2-4A70-B221-B4C4938C7DE4}" type="pres">
      <dgm:prSet presAssocID="{D38BBC8A-28AB-42B5-924B-7912D19F4D0C}" presName="center2" presStyleLbl="fgShp" presStyleIdx="1" presStyleCnt="2"/>
      <dgm:spPr/>
      <dgm:t>
        <a:bodyPr/>
        <a:lstStyle/>
        <a:p>
          <a:endParaRPr lang="ru-RU"/>
        </a:p>
      </dgm:t>
    </dgm:pt>
  </dgm:ptLst>
  <dgm:cxnLst>
    <dgm:cxn modelId="{0A00A723-AE25-48E8-BEE9-0EEBCC43D98B}" type="presOf" srcId="{85737384-EDDE-4675-AA95-0251E045FC47}" destId="{A9088749-8201-43FC-9EDD-D31E3C7C25B0}" srcOrd="0" destOrd="0" presId="urn:microsoft.com/office/officeart/2005/8/layout/cycle4"/>
    <dgm:cxn modelId="{199C00D3-560B-490E-BD9A-9C9AF0139E56}" srcId="{99780CFF-5C3B-43D6-BA7D-FB92CA93E1DC}" destId="{2A379E8B-4E8F-4781-BEE3-23DC1D6EAACA}" srcOrd="0" destOrd="0" parTransId="{FB342FE1-A5F7-4CEE-8D1D-E4E820BCD5AD}" sibTransId="{F5C32315-106E-4FD7-A688-679DAC5FD9B0}"/>
    <dgm:cxn modelId="{7943715C-3EE0-4DD4-92F3-0900D5B0B05B}" type="presOf" srcId="{E780FA63-3C65-4136-A16D-A73741EF5C24}" destId="{F6229A5B-E472-463C-A424-36DBA308C131}" srcOrd="1" destOrd="1" presId="urn:microsoft.com/office/officeart/2005/8/layout/cycle4"/>
    <dgm:cxn modelId="{C8CB8A1C-EAB8-4B72-B3BB-0693D7879948}" type="presOf" srcId="{4913299E-CE34-4826-A93C-73D9C4492CE2}" destId="{85E3DDB6-AEE0-433D-A0EA-699191969149}" srcOrd="1" destOrd="4" presId="urn:microsoft.com/office/officeart/2005/8/layout/cycle4"/>
    <dgm:cxn modelId="{08D7CAB4-2E98-4747-94F0-BCE101D284E1}" type="presOf" srcId="{ED6C1D0A-8B7A-41C1-9D3C-26A748A45CFD}" destId="{F6229A5B-E472-463C-A424-36DBA308C131}" srcOrd="1" destOrd="2" presId="urn:microsoft.com/office/officeart/2005/8/layout/cycle4"/>
    <dgm:cxn modelId="{874BEB6D-6B84-4EBD-B96F-7220224394A7}" type="presOf" srcId="{C96AEA12-E346-47BE-B091-B87003A88515}" destId="{B2742402-6DF1-4903-9E5F-0D8CB58097A3}" srcOrd="0" destOrd="4" presId="urn:microsoft.com/office/officeart/2005/8/layout/cycle4"/>
    <dgm:cxn modelId="{3361CEC0-CD38-44FE-A1EF-2B5B3D601B24}" type="presOf" srcId="{A0090719-6C4E-409B-96CC-732DD6260B41}" destId="{738E0A55-B92C-4801-A395-EAD18C47C2DF}" srcOrd="0" destOrd="3" presId="urn:microsoft.com/office/officeart/2005/8/layout/cycle4"/>
    <dgm:cxn modelId="{A14AF603-CA39-4D02-B43D-D018C2ABA566}" srcId="{ECFC46D7-060F-4A99-8DC8-966CAD9B65AC}" destId="{B84E6D40-9650-41D8-8840-82189EC4F7F9}" srcOrd="1" destOrd="0" parTransId="{DD270434-9A63-4BA2-BC74-2F794F29D7CF}" sibTransId="{632C389F-4F8B-4615-BE74-B67BCBEE64FA}"/>
    <dgm:cxn modelId="{682B1BBB-718D-413F-AF46-00C9356AA698}" srcId="{B4ED7651-749C-46B1-8E2B-E677676A9156}" destId="{95A35324-7571-4F1F-8E9C-2A574DB370A4}" srcOrd="3" destOrd="0" parTransId="{8322C647-A437-4543-9CD1-642FCD4B2D74}" sibTransId="{3E5682A8-565F-4988-ADDE-200D4F38E4F7}"/>
    <dgm:cxn modelId="{5F57CA1F-BF4E-4447-9E18-66878F607838}" type="presOf" srcId="{95A35324-7571-4F1F-8E9C-2A574DB370A4}" destId="{E88823DC-EA0D-4509-ABC6-1EDAAB03EE6D}" srcOrd="1" destOrd="3" presId="urn:microsoft.com/office/officeart/2005/8/layout/cycle4"/>
    <dgm:cxn modelId="{A80FC28F-3D5B-48EC-8A98-485D897F513C}" srcId="{B4ED7651-749C-46B1-8E2B-E677676A9156}" destId="{C96AEA12-E346-47BE-B091-B87003A88515}" srcOrd="4" destOrd="0" parTransId="{FD34A4C4-A9BF-4312-B4C4-516B4A77F276}" sibTransId="{EB57F0C5-449A-4D57-AD2D-5A0A2808505E}"/>
    <dgm:cxn modelId="{6DE28696-BA49-49EA-B43F-07AFD7B179BB}" type="presOf" srcId="{5E28C614-4E1C-416A-AF84-2718A099A184}" destId="{EF97BE1C-0D07-48E6-B5AE-489231A1CB4A}" srcOrd="0" destOrd="0" presId="urn:microsoft.com/office/officeart/2005/8/layout/cycle4"/>
    <dgm:cxn modelId="{00BC2C53-CE52-417A-B856-6632C788AEE3}" srcId="{B4ED7651-749C-46B1-8E2B-E677676A9156}" destId="{EE68F767-0A49-4582-87E6-B3C3184EB228}" srcOrd="0" destOrd="0" parTransId="{B91B8688-7F8B-42C7-95E2-0F08428AD6A1}" sibTransId="{EFCA1FF8-E808-4A47-8D90-4F096861943A}"/>
    <dgm:cxn modelId="{BB6460B9-2C0B-49E0-997D-5D9C34761698}" type="presOf" srcId="{983E9FF6-A5DF-4F18-B37D-C75F9133DA95}" destId="{93D6D7F8-2109-4BE8-A54D-8F359321ABC4}" srcOrd="0" destOrd="0" presId="urn:microsoft.com/office/officeart/2005/8/layout/cycle4"/>
    <dgm:cxn modelId="{2BA9F48F-FAB3-4299-AD82-C5A51E44A854}" srcId="{ECFC46D7-060F-4A99-8DC8-966CAD9B65AC}" destId="{CE059BE6-E1FC-4BA5-AC36-E657C7EBA457}" srcOrd="4" destOrd="0" parTransId="{CFEEE10F-816F-482D-926A-9B8A62808769}" sibTransId="{18D1D893-656B-4191-80CB-72619671AD11}"/>
    <dgm:cxn modelId="{878172A4-6246-4D1D-BD33-7F329340B7CE}" srcId="{99780CFF-5C3B-43D6-BA7D-FB92CA93E1DC}" destId="{B779F731-5048-40D5-9612-798CE2106465}" srcOrd="1" destOrd="0" parTransId="{1E96837C-4CA9-4182-A361-07B8EB42B421}" sibTransId="{BEE50C73-7A6C-4982-9533-B2EDD976DCBA}"/>
    <dgm:cxn modelId="{E15D492D-B0CB-4AF5-A99D-C78712CCA249}" type="presOf" srcId="{CE059BE6-E1FC-4BA5-AC36-E657C7EBA457}" destId="{86B752BB-2E73-4785-A079-CA2BFED2492D}" srcOrd="1" destOrd="4" presId="urn:microsoft.com/office/officeart/2005/8/layout/cycle4"/>
    <dgm:cxn modelId="{6742B695-8873-4E8C-BFD2-EF338490790C}" type="presOf" srcId="{2B8B4943-0850-4905-9FE7-8F5E66C1BFD1}" destId="{738E0A55-B92C-4801-A395-EAD18C47C2DF}" srcOrd="0" destOrd="5" presId="urn:microsoft.com/office/officeart/2005/8/layout/cycle4"/>
    <dgm:cxn modelId="{3E573585-E177-40C6-9ED3-87992A314E34}" srcId="{983E9FF6-A5DF-4F18-B37D-C75F9133DA95}" destId="{5E28C614-4E1C-416A-AF84-2718A099A184}" srcOrd="0" destOrd="0" parTransId="{A2054D0C-A5D4-4751-B42B-79DB7E7BB4B6}" sibTransId="{F55DCA12-3C86-45A0-BB37-9E60448B931F}"/>
    <dgm:cxn modelId="{5604C369-FDDA-41E0-99A2-EC0E4CBAAE12}" type="presOf" srcId="{F8B8452E-D33E-475A-B77E-1DA99608BB59}" destId="{B2742402-6DF1-4903-9E5F-0D8CB58097A3}" srcOrd="0" destOrd="2" presId="urn:microsoft.com/office/officeart/2005/8/layout/cycle4"/>
    <dgm:cxn modelId="{F4BBA6D2-3F89-4C41-8AB7-942443268C9C}" type="presOf" srcId="{2B8B4943-0850-4905-9FE7-8F5E66C1BFD1}" destId="{85E3DDB6-AEE0-433D-A0EA-699191969149}" srcOrd="1" destOrd="5" presId="urn:microsoft.com/office/officeart/2005/8/layout/cycle4"/>
    <dgm:cxn modelId="{15CA65C1-2661-47F2-B00F-43DADA6836DF}" type="presOf" srcId="{CBC2EA14-DB8D-4215-9B3A-C6239DC562A1}" destId="{EF97BE1C-0D07-48E6-B5AE-489231A1CB4A}" srcOrd="0" destOrd="3" presId="urn:microsoft.com/office/officeart/2005/8/layout/cycle4"/>
    <dgm:cxn modelId="{4B49EE6B-A505-4816-AF3D-056C8EB8EDF2}" srcId="{983E9FF6-A5DF-4F18-B37D-C75F9133DA95}" destId="{ED6C1D0A-8B7A-41C1-9D3C-26A748A45CFD}" srcOrd="2" destOrd="0" parTransId="{80425BBB-B654-4FE7-B4D7-A69B7AFB0E6E}" sibTransId="{EBD7A864-90B2-4D51-BC2E-4F963CA827C3}"/>
    <dgm:cxn modelId="{AD93C792-D051-44AD-AD93-0BCCFD570C17}" type="presOf" srcId="{EE68F767-0A49-4582-87E6-B3C3184EB228}" destId="{E88823DC-EA0D-4509-ABC6-1EDAAB03EE6D}" srcOrd="1" destOrd="0" presId="urn:microsoft.com/office/officeart/2005/8/layout/cycle4"/>
    <dgm:cxn modelId="{E5227F10-413D-411F-BA41-CF67C52F768B}" srcId="{B4ED7651-749C-46B1-8E2B-E677676A9156}" destId="{F2B6F99B-724C-42A8-9B31-85EEFEF7A377}" srcOrd="1" destOrd="0" parTransId="{C100E67A-173D-40CA-A67B-6E4869AB6AE9}" sibTransId="{081F2E3E-1972-43AF-A975-C8CCE0BB596F}"/>
    <dgm:cxn modelId="{5C78AF00-A952-4A32-9391-EA30E7E22692}" type="presOf" srcId="{B84E6D40-9650-41D8-8840-82189EC4F7F9}" destId="{86B752BB-2E73-4785-A079-CA2BFED2492D}" srcOrd="1" destOrd="1" presId="urn:microsoft.com/office/officeart/2005/8/layout/cycle4"/>
    <dgm:cxn modelId="{A1207814-2EB5-469E-9B19-09027E4E53E1}" type="presOf" srcId="{ECFC46D7-060F-4A99-8DC8-966CAD9B65AC}" destId="{A598A0DC-5F96-4A7C-9228-84C1393B2D3D}" srcOrd="0" destOrd="0" presId="urn:microsoft.com/office/officeart/2005/8/layout/cycle4"/>
    <dgm:cxn modelId="{07C5B18A-7539-409C-BA5C-830C667E3F5A}" srcId="{983E9FF6-A5DF-4F18-B37D-C75F9133DA95}" destId="{E780FA63-3C65-4136-A16D-A73741EF5C24}" srcOrd="1" destOrd="0" parTransId="{8EF172D3-19C1-44D7-99A7-6DE46DE0703F}" sibTransId="{249824A2-64E7-4129-B521-DD0CD82979BA}"/>
    <dgm:cxn modelId="{DF809FF8-3EFC-4447-8966-567AB10AAF92}" type="presOf" srcId="{F2B6F99B-724C-42A8-9B31-85EEFEF7A377}" destId="{B2742402-6DF1-4903-9E5F-0D8CB58097A3}" srcOrd="0" destOrd="1" presId="urn:microsoft.com/office/officeart/2005/8/layout/cycle4"/>
    <dgm:cxn modelId="{D72A5D4A-3E1A-491B-840E-934FB3B58E47}" srcId="{B4ED7651-749C-46B1-8E2B-E677676A9156}" destId="{F8B8452E-D33E-475A-B77E-1DA99608BB59}" srcOrd="2" destOrd="0" parTransId="{9AA083C9-EB8D-4AC9-B6D5-0A7C36D32B89}" sibTransId="{9EC60102-FDD3-411B-BD22-421A66276B07}"/>
    <dgm:cxn modelId="{5543912D-5933-4575-8A31-18A328668CCE}" type="presOf" srcId="{F8B8452E-D33E-475A-B77E-1DA99608BB59}" destId="{E88823DC-EA0D-4509-ABC6-1EDAAB03EE6D}" srcOrd="1" destOrd="2" presId="urn:microsoft.com/office/officeart/2005/8/layout/cycle4"/>
    <dgm:cxn modelId="{63FC5050-62C6-49A0-8179-CE26C03BFA24}" type="presOf" srcId="{B779F731-5048-40D5-9612-798CE2106465}" destId="{85E3DDB6-AEE0-433D-A0EA-699191969149}" srcOrd="1" destOrd="1" presId="urn:microsoft.com/office/officeart/2005/8/layout/cycle4"/>
    <dgm:cxn modelId="{E571ADD0-3DF0-4196-A33A-081A272A92E4}" type="presOf" srcId="{E780FA63-3C65-4136-A16D-A73741EF5C24}" destId="{EF97BE1C-0D07-48E6-B5AE-489231A1CB4A}" srcOrd="0" destOrd="1" presId="urn:microsoft.com/office/officeart/2005/8/layout/cycle4"/>
    <dgm:cxn modelId="{6DFFE857-0303-46AA-85F5-8389F9A949C5}" srcId="{D38BBC8A-28AB-42B5-924B-7912D19F4D0C}" destId="{B4ED7651-749C-46B1-8E2B-E677676A9156}" srcOrd="2" destOrd="0" parTransId="{AC008C26-7CBE-486A-B9FF-DA645E84330F}" sibTransId="{353507DE-057A-4AEE-8DB1-395383C65B81}"/>
    <dgm:cxn modelId="{05B50F67-754A-49B9-A424-EDD31EA4E69B}" type="presOf" srcId="{95A35324-7571-4F1F-8E9C-2A574DB370A4}" destId="{B2742402-6DF1-4903-9E5F-0D8CB58097A3}" srcOrd="0" destOrd="3" presId="urn:microsoft.com/office/officeart/2005/8/layout/cycle4"/>
    <dgm:cxn modelId="{71548366-9D5D-44CE-99DF-13EC5467DCB4}" srcId="{D38BBC8A-28AB-42B5-924B-7912D19F4D0C}" destId="{983E9FF6-A5DF-4F18-B37D-C75F9133DA95}" srcOrd="1" destOrd="0" parTransId="{9404A19D-28F6-41A9-BCF2-FD7CB8501ECA}" sibTransId="{A38BBB94-C819-49C7-98D7-5E6D9DDB1652}"/>
    <dgm:cxn modelId="{5A98C8BE-07F3-4BD5-9A85-FE5A240DF63D}" srcId="{983E9FF6-A5DF-4F18-B37D-C75F9133DA95}" destId="{CBC2EA14-DB8D-4215-9B3A-C6239DC562A1}" srcOrd="3" destOrd="0" parTransId="{09F920BB-A4FB-4A17-9743-CD0286FF2AE2}" sibTransId="{D2513D0D-9CEC-4DA7-B4F1-8A27D9F509AE}"/>
    <dgm:cxn modelId="{5629D345-6C72-4DCB-A202-562BE3BC130E}" type="presOf" srcId="{2A379E8B-4E8F-4781-BEE3-23DC1D6EAACA}" destId="{738E0A55-B92C-4801-A395-EAD18C47C2DF}" srcOrd="0" destOrd="0" presId="urn:microsoft.com/office/officeart/2005/8/layout/cycle4"/>
    <dgm:cxn modelId="{A6709EAC-AA44-45CC-AA33-6F89F34BFD5D}" srcId="{983E9FF6-A5DF-4F18-B37D-C75F9133DA95}" destId="{87237C4A-929A-4CBA-AD0A-1B5A339B781B}" srcOrd="4" destOrd="0" parTransId="{FC9B78C1-BA42-44F9-9865-2FFC840380ED}" sibTransId="{271B2875-A235-4A92-91AE-EFCBC436BE48}"/>
    <dgm:cxn modelId="{9F76257C-169E-4EDE-B3D5-279A90176C68}" type="presOf" srcId="{B779F731-5048-40D5-9612-798CE2106465}" destId="{738E0A55-B92C-4801-A395-EAD18C47C2DF}" srcOrd="0" destOrd="1" presId="urn:microsoft.com/office/officeart/2005/8/layout/cycle4"/>
    <dgm:cxn modelId="{AA9D396D-7A00-4CCA-B3A1-2447C27F1595}" type="presOf" srcId="{4913299E-CE34-4826-A93C-73D9C4492CE2}" destId="{738E0A55-B92C-4801-A395-EAD18C47C2DF}" srcOrd="0" destOrd="4" presId="urn:microsoft.com/office/officeart/2005/8/layout/cycle4"/>
    <dgm:cxn modelId="{81D97296-B23D-42BF-B0F2-80541F1249BD}" type="presOf" srcId="{D38BBC8A-28AB-42B5-924B-7912D19F4D0C}" destId="{7022F999-607C-40F2-B78E-2E5DC03C134D}" srcOrd="0" destOrd="0" presId="urn:microsoft.com/office/officeart/2005/8/layout/cycle4"/>
    <dgm:cxn modelId="{56BC37C8-ADD2-44EA-8A0D-0A97CA1307B1}" type="presOf" srcId="{ED6C1D0A-8B7A-41C1-9D3C-26A748A45CFD}" destId="{EF97BE1C-0D07-48E6-B5AE-489231A1CB4A}" srcOrd="0" destOrd="2" presId="urn:microsoft.com/office/officeart/2005/8/layout/cycle4"/>
    <dgm:cxn modelId="{08891CFD-5093-4C7D-8524-062864CCAEC3}" srcId="{ECFC46D7-060F-4A99-8DC8-966CAD9B65AC}" destId="{85737384-EDDE-4675-AA95-0251E045FC47}" srcOrd="0" destOrd="0" parTransId="{6201C6E3-2499-4FC7-B82D-2C4C24331C9C}" sibTransId="{C2567B41-AC43-4C11-A80E-BFADE07AD941}"/>
    <dgm:cxn modelId="{A64FB8C3-4F63-41D9-BF75-7FE5EA03E54A}" type="presOf" srcId="{CBC2EA14-DB8D-4215-9B3A-C6239DC562A1}" destId="{F6229A5B-E472-463C-A424-36DBA308C131}" srcOrd="1" destOrd="3" presId="urn:microsoft.com/office/officeart/2005/8/layout/cycle4"/>
    <dgm:cxn modelId="{85158973-FDA9-4470-B03B-A8C838CC6177}" type="presOf" srcId="{2A379E8B-4E8F-4781-BEE3-23DC1D6EAACA}" destId="{85E3DDB6-AEE0-433D-A0EA-699191969149}" srcOrd="1" destOrd="0" presId="urn:microsoft.com/office/officeart/2005/8/layout/cycle4"/>
    <dgm:cxn modelId="{8F41EFEC-1BB9-4894-B148-5F45678E58B0}" type="presOf" srcId="{51BE2081-973F-4140-9B83-5A06FE77DC26}" destId="{86B752BB-2E73-4785-A079-CA2BFED2492D}" srcOrd="1" destOrd="2" presId="urn:microsoft.com/office/officeart/2005/8/layout/cycle4"/>
    <dgm:cxn modelId="{5D04E0BA-BA2B-48D0-8DFC-DD50453BDFA8}" type="presOf" srcId="{45400FA6-9543-4E0A-BB39-37E548C6D5DD}" destId="{85E3DDB6-AEE0-433D-A0EA-699191969149}" srcOrd="1" destOrd="2" presId="urn:microsoft.com/office/officeart/2005/8/layout/cycle4"/>
    <dgm:cxn modelId="{7D303D4A-AFB6-4ED9-B1F1-39FF7B9F2E1A}" type="presOf" srcId="{85737384-EDDE-4675-AA95-0251E045FC47}" destId="{86B752BB-2E73-4785-A079-CA2BFED2492D}" srcOrd="1" destOrd="0" presId="urn:microsoft.com/office/officeart/2005/8/layout/cycle4"/>
    <dgm:cxn modelId="{5F909B00-6309-49B2-8D9E-792E9631812E}" type="presOf" srcId="{F2B6F99B-724C-42A8-9B31-85EEFEF7A377}" destId="{E88823DC-EA0D-4509-ABC6-1EDAAB03EE6D}" srcOrd="1" destOrd="1" presId="urn:microsoft.com/office/officeart/2005/8/layout/cycle4"/>
    <dgm:cxn modelId="{2F472D47-7331-417C-A8DE-788C72797580}" srcId="{D38BBC8A-28AB-42B5-924B-7912D19F4D0C}" destId="{99780CFF-5C3B-43D6-BA7D-FB92CA93E1DC}" srcOrd="0" destOrd="0" parTransId="{F7C768F7-FB0D-4298-898E-1AFFC746B0F7}" sibTransId="{6F5FF048-6582-4E0E-ADE3-C7BA226D4CA9}"/>
    <dgm:cxn modelId="{8A142739-ECB2-457B-A107-2B06093B1F10}" type="presOf" srcId="{B84E6D40-9650-41D8-8840-82189EC4F7F9}" destId="{A9088749-8201-43FC-9EDD-D31E3C7C25B0}" srcOrd="0" destOrd="1" presId="urn:microsoft.com/office/officeart/2005/8/layout/cycle4"/>
    <dgm:cxn modelId="{AE584F9E-2B14-4F54-BF4C-BEFBB1D013C3}" type="presOf" srcId="{A0090719-6C4E-409B-96CC-732DD6260B41}" destId="{85E3DDB6-AEE0-433D-A0EA-699191969149}" srcOrd="1" destOrd="3" presId="urn:microsoft.com/office/officeart/2005/8/layout/cycle4"/>
    <dgm:cxn modelId="{52258C52-5A66-4C0C-8C84-5B56670B48AC}" type="presOf" srcId="{A9A02BC2-0763-4229-95FD-54DE4A5882A4}" destId="{A9088749-8201-43FC-9EDD-D31E3C7C25B0}" srcOrd="0" destOrd="3" presId="urn:microsoft.com/office/officeart/2005/8/layout/cycle4"/>
    <dgm:cxn modelId="{DFCF4A38-2704-4707-921C-6C9BE853158D}" srcId="{99780CFF-5C3B-43D6-BA7D-FB92CA93E1DC}" destId="{A0090719-6C4E-409B-96CC-732DD6260B41}" srcOrd="3" destOrd="0" parTransId="{B8C9CF4E-C184-42A7-9345-1CF1455EE442}" sibTransId="{B4B5FAC3-6FC5-41EF-83FB-EAF947C90925}"/>
    <dgm:cxn modelId="{82AD5FFB-8193-4091-A67D-8C7817B399AB}" srcId="{ECFC46D7-060F-4A99-8DC8-966CAD9B65AC}" destId="{A9A02BC2-0763-4229-95FD-54DE4A5882A4}" srcOrd="3" destOrd="0" parTransId="{13DB14FF-A9E0-44E4-AC10-CBD08018D073}" sibTransId="{0874A0A4-FDD6-4091-84D0-B249D0E8189F}"/>
    <dgm:cxn modelId="{F823F2A0-3EBA-4AAD-B047-D9B050B9834C}" type="presOf" srcId="{A9A02BC2-0763-4229-95FD-54DE4A5882A4}" destId="{86B752BB-2E73-4785-A079-CA2BFED2492D}" srcOrd="1" destOrd="3" presId="urn:microsoft.com/office/officeart/2005/8/layout/cycle4"/>
    <dgm:cxn modelId="{F25E45CB-43C0-4A24-9183-D8FC1922A099}" type="presOf" srcId="{87237C4A-929A-4CBA-AD0A-1B5A339B781B}" destId="{EF97BE1C-0D07-48E6-B5AE-489231A1CB4A}" srcOrd="0" destOrd="4" presId="urn:microsoft.com/office/officeart/2005/8/layout/cycle4"/>
    <dgm:cxn modelId="{C075DA56-77A1-4645-BD8D-A30904584300}" type="presOf" srcId="{C96AEA12-E346-47BE-B091-B87003A88515}" destId="{E88823DC-EA0D-4509-ABC6-1EDAAB03EE6D}" srcOrd="1" destOrd="4" presId="urn:microsoft.com/office/officeart/2005/8/layout/cycle4"/>
    <dgm:cxn modelId="{19992517-EA1D-4706-AEE8-73374E8BF170}" srcId="{D38BBC8A-28AB-42B5-924B-7912D19F4D0C}" destId="{ECFC46D7-060F-4A99-8DC8-966CAD9B65AC}" srcOrd="3" destOrd="0" parTransId="{02353BD8-4C1F-4D79-927E-0F35B99DB1F4}" sibTransId="{4C81DAF3-F3D4-4B40-92A5-BDFDDCC55437}"/>
    <dgm:cxn modelId="{80A9398E-D051-43F6-9CEE-020480D9A864}" srcId="{99780CFF-5C3B-43D6-BA7D-FB92CA93E1DC}" destId="{4913299E-CE34-4826-A93C-73D9C4492CE2}" srcOrd="4" destOrd="0" parTransId="{4E847527-EA2F-49AD-9CA6-46F8B4DF1F68}" sibTransId="{44139654-C0E8-4448-B40D-5F284D6C4135}"/>
    <dgm:cxn modelId="{73B9F752-BA37-4F2C-9846-802C1B80FF81}" srcId="{99780CFF-5C3B-43D6-BA7D-FB92CA93E1DC}" destId="{2B8B4943-0850-4905-9FE7-8F5E66C1BFD1}" srcOrd="5" destOrd="0" parTransId="{93390F2E-278A-43DA-AF6B-0FDA7758D06E}" sibTransId="{B7096EA0-ABDC-4725-9A81-05B8B0B81903}"/>
    <dgm:cxn modelId="{92640BEF-2F36-4361-80C7-82352B988324}" type="presOf" srcId="{87237C4A-929A-4CBA-AD0A-1B5A339B781B}" destId="{F6229A5B-E472-463C-A424-36DBA308C131}" srcOrd="1" destOrd="4" presId="urn:microsoft.com/office/officeart/2005/8/layout/cycle4"/>
    <dgm:cxn modelId="{C77ADA54-202D-47EE-81B7-440E1E2415B7}" type="presOf" srcId="{99780CFF-5C3B-43D6-BA7D-FB92CA93E1DC}" destId="{F69EBA96-ACA3-43F5-A3FF-67CB44D818B1}" srcOrd="0" destOrd="0" presId="urn:microsoft.com/office/officeart/2005/8/layout/cycle4"/>
    <dgm:cxn modelId="{03EC9A68-9821-44E3-9DE6-1EC1C66BF98F}" type="presOf" srcId="{45400FA6-9543-4E0A-BB39-37E548C6D5DD}" destId="{738E0A55-B92C-4801-A395-EAD18C47C2DF}" srcOrd="0" destOrd="2" presId="urn:microsoft.com/office/officeart/2005/8/layout/cycle4"/>
    <dgm:cxn modelId="{7A8E4AF8-CF9E-4AB8-8505-9140BC5E57DE}" srcId="{99780CFF-5C3B-43D6-BA7D-FB92CA93E1DC}" destId="{45400FA6-9543-4E0A-BB39-37E548C6D5DD}" srcOrd="2" destOrd="0" parTransId="{F4903296-1EDD-45B1-BA32-43637E0D04BC}" sibTransId="{19494783-A9AC-4BA7-A2F0-D05B3FC2F72E}"/>
    <dgm:cxn modelId="{FBAC11EF-370C-46EB-ADED-157DB2FDC897}" type="presOf" srcId="{51BE2081-973F-4140-9B83-5A06FE77DC26}" destId="{A9088749-8201-43FC-9EDD-D31E3C7C25B0}" srcOrd="0" destOrd="2" presId="urn:microsoft.com/office/officeart/2005/8/layout/cycle4"/>
    <dgm:cxn modelId="{B21C252F-A767-4B5B-8A04-1F2EBFD83381}" srcId="{ECFC46D7-060F-4A99-8DC8-966CAD9B65AC}" destId="{51BE2081-973F-4140-9B83-5A06FE77DC26}" srcOrd="2" destOrd="0" parTransId="{248024AE-0329-47D6-AB51-3D305477663C}" sibTransId="{95F69651-7F17-45AB-AE85-CD705BF1EC40}"/>
    <dgm:cxn modelId="{901E3BB1-FFF7-4F38-BCBC-BC37366CC347}" type="presOf" srcId="{5E28C614-4E1C-416A-AF84-2718A099A184}" destId="{F6229A5B-E472-463C-A424-36DBA308C131}" srcOrd="1" destOrd="0" presId="urn:microsoft.com/office/officeart/2005/8/layout/cycle4"/>
    <dgm:cxn modelId="{1B3C4BF6-D1E0-4E71-BE0B-EC7076AA1089}" type="presOf" srcId="{CE059BE6-E1FC-4BA5-AC36-E657C7EBA457}" destId="{A9088749-8201-43FC-9EDD-D31E3C7C25B0}" srcOrd="0" destOrd="4" presId="urn:microsoft.com/office/officeart/2005/8/layout/cycle4"/>
    <dgm:cxn modelId="{A84F49E3-704C-4441-AE62-90EE0CEF93D2}" type="presOf" srcId="{EE68F767-0A49-4582-87E6-B3C3184EB228}" destId="{B2742402-6DF1-4903-9E5F-0D8CB58097A3}" srcOrd="0" destOrd="0" presId="urn:microsoft.com/office/officeart/2005/8/layout/cycle4"/>
    <dgm:cxn modelId="{D36CC45D-5B1F-4962-9CCB-B90301898035}" type="presOf" srcId="{B4ED7651-749C-46B1-8E2B-E677676A9156}" destId="{66E37AC9-BB87-48EA-A328-ECA7BAA33625}" srcOrd="0" destOrd="0" presId="urn:microsoft.com/office/officeart/2005/8/layout/cycle4"/>
    <dgm:cxn modelId="{BA5E1A13-51FF-44BB-9279-922AEE89072D}" type="presParOf" srcId="{7022F999-607C-40F2-B78E-2E5DC03C134D}" destId="{D67332BA-6B62-4F96-8E46-F1A7BC4FAFB7}" srcOrd="0" destOrd="0" presId="urn:microsoft.com/office/officeart/2005/8/layout/cycle4"/>
    <dgm:cxn modelId="{6449FB34-A311-4D66-8AC7-FA7DC493392B}" type="presParOf" srcId="{D67332BA-6B62-4F96-8E46-F1A7BC4FAFB7}" destId="{717673F5-B249-491F-A87F-C4666A8812BC}" srcOrd="0" destOrd="0" presId="urn:microsoft.com/office/officeart/2005/8/layout/cycle4"/>
    <dgm:cxn modelId="{7D57A144-B334-4803-AD09-9540A5224D79}" type="presParOf" srcId="{717673F5-B249-491F-A87F-C4666A8812BC}" destId="{738E0A55-B92C-4801-A395-EAD18C47C2DF}" srcOrd="0" destOrd="0" presId="urn:microsoft.com/office/officeart/2005/8/layout/cycle4"/>
    <dgm:cxn modelId="{B98DD6D5-DE8F-44C1-AC80-4B0A42EA12A0}" type="presParOf" srcId="{717673F5-B249-491F-A87F-C4666A8812BC}" destId="{85E3DDB6-AEE0-433D-A0EA-699191969149}" srcOrd="1" destOrd="0" presId="urn:microsoft.com/office/officeart/2005/8/layout/cycle4"/>
    <dgm:cxn modelId="{18E388E6-2397-44BE-BCE6-09CCA1785EC6}" type="presParOf" srcId="{D67332BA-6B62-4F96-8E46-F1A7BC4FAFB7}" destId="{318D07BB-0E16-455E-9823-E0F952F2234F}" srcOrd="1" destOrd="0" presId="urn:microsoft.com/office/officeart/2005/8/layout/cycle4"/>
    <dgm:cxn modelId="{39C131EC-0250-439C-B11D-AE421C797F09}" type="presParOf" srcId="{318D07BB-0E16-455E-9823-E0F952F2234F}" destId="{EF97BE1C-0D07-48E6-B5AE-489231A1CB4A}" srcOrd="0" destOrd="0" presId="urn:microsoft.com/office/officeart/2005/8/layout/cycle4"/>
    <dgm:cxn modelId="{5E21876F-AE0C-4AA1-9454-B46E5958753E}" type="presParOf" srcId="{318D07BB-0E16-455E-9823-E0F952F2234F}" destId="{F6229A5B-E472-463C-A424-36DBA308C131}" srcOrd="1" destOrd="0" presId="urn:microsoft.com/office/officeart/2005/8/layout/cycle4"/>
    <dgm:cxn modelId="{C771BD65-E23A-45B3-939F-569D559E8D62}" type="presParOf" srcId="{D67332BA-6B62-4F96-8E46-F1A7BC4FAFB7}" destId="{88446442-75FF-4B3E-9BDD-8216C6280E6D}" srcOrd="2" destOrd="0" presId="urn:microsoft.com/office/officeart/2005/8/layout/cycle4"/>
    <dgm:cxn modelId="{3FC5D3E8-82F2-4259-964B-2082D06724E9}" type="presParOf" srcId="{88446442-75FF-4B3E-9BDD-8216C6280E6D}" destId="{B2742402-6DF1-4903-9E5F-0D8CB58097A3}" srcOrd="0" destOrd="0" presId="urn:microsoft.com/office/officeart/2005/8/layout/cycle4"/>
    <dgm:cxn modelId="{DF08FE25-F3EE-4CD9-82C2-91E5CC5ECD2C}" type="presParOf" srcId="{88446442-75FF-4B3E-9BDD-8216C6280E6D}" destId="{E88823DC-EA0D-4509-ABC6-1EDAAB03EE6D}" srcOrd="1" destOrd="0" presId="urn:microsoft.com/office/officeart/2005/8/layout/cycle4"/>
    <dgm:cxn modelId="{4C7605A2-6894-41D5-ACD2-271986F29D4E}" type="presParOf" srcId="{D67332BA-6B62-4F96-8E46-F1A7BC4FAFB7}" destId="{D846E903-35DC-4E1B-890A-5D000C58B8AD}" srcOrd="3" destOrd="0" presId="urn:microsoft.com/office/officeart/2005/8/layout/cycle4"/>
    <dgm:cxn modelId="{3064E512-4752-4332-A2D3-9C21F2B75C7F}" type="presParOf" srcId="{D846E903-35DC-4E1B-890A-5D000C58B8AD}" destId="{A9088749-8201-43FC-9EDD-D31E3C7C25B0}" srcOrd="0" destOrd="0" presId="urn:microsoft.com/office/officeart/2005/8/layout/cycle4"/>
    <dgm:cxn modelId="{72FE94D9-0E39-49E5-84EE-177BF6F0D797}" type="presParOf" srcId="{D846E903-35DC-4E1B-890A-5D000C58B8AD}" destId="{86B752BB-2E73-4785-A079-CA2BFED2492D}" srcOrd="1" destOrd="0" presId="urn:microsoft.com/office/officeart/2005/8/layout/cycle4"/>
    <dgm:cxn modelId="{A85C9C8C-5D20-4694-AB69-5C4884D44D9D}" type="presParOf" srcId="{D67332BA-6B62-4F96-8E46-F1A7BC4FAFB7}" destId="{DCE26DB7-8000-41B3-9002-F518E3FEE4E6}" srcOrd="4" destOrd="0" presId="urn:microsoft.com/office/officeart/2005/8/layout/cycle4"/>
    <dgm:cxn modelId="{D1E97FFE-3C99-46A5-813A-981AB84A99EC}" type="presParOf" srcId="{7022F999-607C-40F2-B78E-2E5DC03C134D}" destId="{C2B7B5CA-2809-42F0-B292-5BB5D95AD4FC}" srcOrd="1" destOrd="0" presId="urn:microsoft.com/office/officeart/2005/8/layout/cycle4"/>
    <dgm:cxn modelId="{56BD6A98-442B-4BA6-BD3E-DE759D2B9109}" type="presParOf" srcId="{C2B7B5CA-2809-42F0-B292-5BB5D95AD4FC}" destId="{F69EBA96-ACA3-43F5-A3FF-67CB44D818B1}" srcOrd="0" destOrd="0" presId="urn:microsoft.com/office/officeart/2005/8/layout/cycle4"/>
    <dgm:cxn modelId="{3FAEF890-3D2D-4060-BAD8-F580458F6214}" type="presParOf" srcId="{C2B7B5CA-2809-42F0-B292-5BB5D95AD4FC}" destId="{93D6D7F8-2109-4BE8-A54D-8F359321ABC4}" srcOrd="1" destOrd="0" presId="urn:microsoft.com/office/officeart/2005/8/layout/cycle4"/>
    <dgm:cxn modelId="{18AD2E4D-685F-459A-98EC-CCFBB364F9B7}" type="presParOf" srcId="{C2B7B5CA-2809-42F0-B292-5BB5D95AD4FC}" destId="{66E37AC9-BB87-48EA-A328-ECA7BAA33625}" srcOrd="2" destOrd="0" presId="urn:microsoft.com/office/officeart/2005/8/layout/cycle4"/>
    <dgm:cxn modelId="{6B5FBDCE-4959-4188-BBCB-B7217E29FB8E}" type="presParOf" srcId="{C2B7B5CA-2809-42F0-B292-5BB5D95AD4FC}" destId="{A598A0DC-5F96-4A7C-9228-84C1393B2D3D}" srcOrd="3" destOrd="0" presId="urn:microsoft.com/office/officeart/2005/8/layout/cycle4"/>
    <dgm:cxn modelId="{4FBBEB50-CED4-4A8C-9F3E-E6CF935AE234}" type="presParOf" srcId="{C2B7B5CA-2809-42F0-B292-5BB5D95AD4FC}" destId="{98328340-9AE8-48DB-B0D8-2DE7E86C88FE}" srcOrd="4" destOrd="0" presId="urn:microsoft.com/office/officeart/2005/8/layout/cycle4"/>
    <dgm:cxn modelId="{106918CF-0BDA-46BC-BDDB-F8EFECE111B1}" type="presParOf" srcId="{7022F999-607C-40F2-B78E-2E5DC03C134D}" destId="{FC5AD7A7-F54E-447A-AC0C-CF80192E8456}" srcOrd="2" destOrd="0" presId="urn:microsoft.com/office/officeart/2005/8/layout/cycle4"/>
    <dgm:cxn modelId="{A7EC290F-7781-48BD-8D19-BB9F892C6AF4}" type="presParOf" srcId="{7022F999-607C-40F2-B78E-2E5DC03C134D}" destId="{2E68CD2C-CFB2-4A70-B221-B4C4938C7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E7C4DD-E5FE-4E1C-B8C0-D597E0F0A2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2CB6FF-2ED9-4BC6-B088-CAC4BA128660}">
      <dgm:prSet phldrT="[Текст]" custT="1"/>
      <dgm:spPr/>
      <dgm:t>
        <a:bodyPr/>
        <a:lstStyle/>
        <a:p>
          <a:r>
            <a:rPr lang="ru-RU" sz="1600" dirty="0" smtClean="0"/>
            <a:t>Повышение интереса отцов к социальной жизни ребенка в ДОУ, его успехам в освоении ОПДО. </a:t>
          </a:r>
          <a:endParaRPr lang="ru-RU" sz="1600" dirty="0"/>
        </a:p>
      </dgm:t>
    </dgm:pt>
    <dgm:pt modelId="{904C68BD-E466-4918-8A3C-CCE9CD063DF0}" type="parTrans" cxnId="{6B85FFA8-CB56-4C40-AC85-8F1E04CC81D5}">
      <dgm:prSet/>
      <dgm:spPr/>
      <dgm:t>
        <a:bodyPr/>
        <a:lstStyle/>
        <a:p>
          <a:endParaRPr lang="ru-RU"/>
        </a:p>
      </dgm:t>
    </dgm:pt>
    <dgm:pt modelId="{C1AB7C7A-737E-4FFB-A0B6-F0911DFAAD06}" type="sibTrans" cxnId="{6B85FFA8-CB56-4C40-AC85-8F1E04CC81D5}">
      <dgm:prSet/>
      <dgm:spPr/>
      <dgm:t>
        <a:bodyPr/>
        <a:lstStyle/>
        <a:p>
          <a:endParaRPr lang="ru-RU"/>
        </a:p>
      </dgm:t>
    </dgm:pt>
    <dgm:pt modelId="{85E9851D-05B4-404C-B96C-DE2220294B38}">
      <dgm:prSet phldrT="[Текст]" custT="1"/>
      <dgm:spPr/>
      <dgm:t>
        <a:bodyPr/>
        <a:lstStyle/>
        <a:p>
          <a:r>
            <a:rPr lang="ru-RU" sz="1600" dirty="0" smtClean="0"/>
            <a:t>Повышение  уровня активности отцов в непосредственных формах работы, таких как: родительские собрания,  утренники, дни открытых  дверей,  дискуссии, диспуты.</a:t>
          </a:r>
          <a:endParaRPr lang="ru-RU" sz="1600" dirty="0"/>
        </a:p>
      </dgm:t>
    </dgm:pt>
    <dgm:pt modelId="{89915791-1150-4549-84FC-04775697B47C}" type="parTrans" cxnId="{EDF3D161-23C6-4CAA-8033-8E6F0376B4AF}">
      <dgm:prSet/>
      <dgm:spPr/>
      <dgm:t>
        <a:bodyPr/>
        <a:lstStyle/>
        <a:p>
          <a:endParaRPr lang="ru-RU"/>
        </a:p>
      </dgm:t>
    </dgm:pt>
    <dgm:pt modelId="{D3ED8367-4124-4B88-81F4-9C9615B07C66}" type="sibTrans" cxnId="{EDF3D161-23C6-4CAA-8033-8E6F0376B4AF}">
      <dgm:prSet/>
      <dgm:spPr/>
      <dgm:t>
        <a:bodyPr/>
        <a:lstStyle/>
        <a:p>
          <a:endParaRPr lang="ru-RU"/>
        </a:p>
      </dgm:t>
    </dgm:pt>
    <dgm:pt modelId="{1A24B539-4814-4D7A-9100-E020CE54AB54}">
      <dgm:prSet phldrT="[Текст]" custT="1"/>
      <dgm:spPr/>
      <dgm:t>
        <a:bodyPr/>
        <a:lstStyle/>
        <a:p>
          <a:r>
            <a:rPr lang="ru-RU" sz="1600" dirty="0" smtClean="0"/>
            <a:t>Улучшение качества преемственности семьи и ДОУ в воспитании детей.</a:t>
          </a:r>
          <a:endParaRPr lang="ru-RU" sz="1600" dirty="0"/>
        </a:p>
      </dgm:t>
    </dgm:pt>
    <dgm:pt modelId="{EFEF9851-7433-49A4-80D4-D701280F7B0C}" type="parTrans" cxnId="{C2078BFD-B33D-45D3-8CE9-C147CFE69382}">
      <dgm:prSet/>
      <dgm:spPr/>
      <dgm:t>
        <a:bodyPr/>
        <a:lstStyle/>
        <a:p>
          <a:endParaRPr lang="ru-RU"/>
        </a:p>
      </dgm:t>
    </dgm:pt>
    <dgm:pt modelId="{7350D1F0-3316-46C3-A6D9-F678BF0D5179}" type="sibTrans" cxnId="{C2078BFD-B33D-45D3-8CE9-C147CFE69382}">
      <dgm:prSet/>
      <dgm:spPr/>
      <dgm:t>
        <a:bodyPr/>
        <a:lstStyle/>
        <a:p>
          <a:endParaRPr lang="ru-RU"/>
        </a:p>
      </dgm:t>
    </dgm:pt>
    <dgm:pt modelId="{4EEE2008-4EAF-4C4D-AE7F-DC98F716FC54}">
      <dgm:prSet phldrT="[Текст]" custT="1"/>
      <dgm:spPr/>
      <dgm:t>
        <a:bodyPr/>
        <a:lstStyle/>
        <a:p>
          <a:r>
            <a:rPr lang="ru-RU" sz="1600" dirty="0" smtClean="0"/>
            <a:t>Увеличение активности родителей в передаче положительного внутрисемейного опыта.</a:t>
          </a:r>
          <a:endParaRPr lang="ru-RU" sz="1600" dirty="0"/>
        </a:p>
      </dgm:t>
    </dgm:pt>
    <dgm:pt modelId="{E1834B3F-A825-4C1E-8F75-4BA59344E509}" type="parTrans" cxnId="{E5B13B32-6269-4FBD-95B0-A155280497D8}">
      <dgm:prSet/>
      <dgm:spPr/>
      <dgm:t>
        <a:bodyPr/>
        <a:lstStyle/>
        <a:p>
          <a:endParaRPr lang="ru-RU"/>
        </a:p>
      </dgm:t>
    </dgm:pt>
    <dgm:pt modelId="{3192A2EC-5D32-457F-B890-04038C37997D}" type="sibTrans" cxnId="{E5B13B32-6269-4FBD-95B0-A155280497D8}">
      <dgm:prSet/>
      <dgm:spPr/>
      <dgm:t>
        <a:bodyPr/>
        <a:lstStyle/>
        <a:p>
          <a:endParaRPr lang="ru-RU"/>
        </a:p>
      </dgm:t>
    </dgm:pt>
    <dgm:pt modelId="{5E9532BA-B35A-4455-B19B-962AFA1672F2}" type="pres">
      <dgm:prSet presAssocID="{C7E7C4DD-E5FE-4E1C-B8C0-D597E0F0A2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4A2F1D-BA39-41D5-A653-F630E174B78E}" type="pres">
      <dgm:prSet presAssocID="{DC2CB6FF-2ED9-4BC6-B088-CAC4BA128660}" presName="parentLin" presStyleCnt="0"/>
      <dgm:spPr/>
    </dgm:pt>
    <dgm:pt modelId="{6B8ADE0C-2067-4266-AB6D-A8ABDAE976DE}" type="pres">
      <dgm:prSet presAssocID="{DC2CB6FF-2ED9-4BC6-B088-CAC4BA12866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6382403-7EEB-4C0E-B7B1-F7831763EA07}" type="pres">
      <dgm:prSet presAssocID="{DC2CB6FF-2ED9-4BC6-B088-CAC4BA128660}" presName="parentText" presStyleLbl="node1" presStyleIdx="0" presStyleCnt="4" custScaleX="142857" custLinFactNeighborX="6383" custLinFactNeighborY="-2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DB3CA-7CD8-401A-9881-030C59776F3E}" type="pres">
      <dgm:prSet presAssocID="{DC2CB6FF-2ED9-4BC6-B088-CAC4BA128660}" presName="negativeSpace" presStyleCnt="0"/>
      <dgm:spPr/>
    </dgm:pt>
    <dgm:pt modelId="{A64474FA-D24D-4F96-844D-26577E90A6A0}" type="pres">
      <dgm:prSet presAssocID="{DC2CB6FF-2ED9-4BC6-B088-CAC4BA128660}" presName="childText" presStyleLbl="conFgAcc1" presStyleIdx="0" presStyleCnt="4">
        <dgm:presLayoutVars>
          <dgm:bulletEnabled val="1"/>
        </dgm:presLayoutVars>
      </dgm:prSet>
      <dgm:spPr/>
    </dgm:pt>
    <dgm:pt modelId="{CBD85ABC-5402-4629-9FA2-C6509153278E}" type="pres">
      <dgm:prSet presAssocID="{C1AB7C7A-737E-4FFB-A0B6-F0911DFAAD06}" presName="spaceBetweenRectangles" presStyleCnt="0"/>
      <dgm:spPr/>
    </dgm:pt>
    <dgm:pt modelId="{7D9E354C-A925-4220-AC86-9449DA0294DD}" type="pres">
      <dgm:prSet presAssocID="{85E9851D-05B4-404C-B96C-DE2220294B38}" presName="parentLin" presStyleCnt="0"/>
      <dgm:spPr/>
    </dgm:pt>
    <dgm:pt modelId="{E042F897-6B48-4EA8-8B59-6CAC8AE3150C}" type="pres">
      <dgm:prSet presAssocID="{85E9851D-05B4-404C-B96C-DE2220294B3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F34221A-083D-47C9-B351-771892BD1223}" type="pres">
      <dgm:prSet presAssocID="{85E9851D-05B4-404C-B96C-DE2220294B38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2B94F-EF1A-4E80-8370-C05879A91AF1}" type="pres">
      <dgm:prSet presAssocID="{85E9851D-05B4-404C-B96C-DE2220294B38}" presName="negativeSpace" presStyleCnt="0"/>
      <dgm:spPr/>
    </dgm:pt>
    <dgm:pt modelId="{E917578E-EAAB-49CF-BB06-7511FC170FCB}" type="pres">
      <dgm:prSet presAssocID="{85E9851D-05B4-404C-B96C-DE2220294B38}" presName="childText" presStyleLbl="conFgAcc1" presStyleIdx="1" presStyleCnt="4">
        <dgm:presLayoutVars>
          <dgm:bulletEnabled val="1"/>
        </dgm:presLayoutVars>
      </dgm:prSet>
      <dgm:spPr/>
    </dgm:pt>
    <dgm:pt modelId="{F1A30D7C-F890-46FC-BE5A-B4DEBBF3DF8D}" type="pres">
      <dgm:prSet presAssocID="{D3ED8367-4124-4B88-81F4-9C9615B07C66}" presName="spaceBetweenRectangles" presStyleCnt="0"/>
      <dgm:spPr/>
    </dgm:pt>
    <dgm:pt modelId="{74293D38-B700-4268-985A-385AD80EE95D}" type="pres">
      <dgm:prSet presAssocID="{1A24B539-4814-4D7A-9100-E020CE54AB54}" presName="parentLin" presStyleCnt="0"/>
      <dgm:spPr/>
    </dgm:pt>
    <dgm:pt modelId="{FF3359F0-02CC-4A1E-96D0-E22ADE8BB4F0}" type="pres">
      <dgm:prSet presAssocID="{1A24B539-4814-4D7A-9100-E020CE54AB5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1C0BD5B-FE26-42E8-81B8-07D1B5C8DECD}" type="pres">
      <dgm:prSet presAssocID="{1A24B539-4814-4D7A-9100-E020CE54AB54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AA1B5-1245-4E89-A941-663CEE097F96}" type="pres">
      <dgm:prSet presAssocID="{1A24B539-4814-4D7A-9100-E020CE54AB54}" presName="negativeSpace" presStyleCnt="0"/>
      <dgm:spPr/>
    </dgm:pt>
    <dgm:pt modelId="{483CC4AB-D395-4FBC-BB48-6772FF19950A}" type="pres">
      <dgm:prSet presAssocID="{1A24B539-4814-4D7A-9100-E020CE54AB54}" presName="childText" presStyleLbl="conFgAcc1" presStyleIdx="2" presStyleCnt="4">
        <dgm:presLayoutVars>
          <dgm:bulletEnabled val="1"/>
        </dgm:presLayoutVars>
      </dgm:prSet>
      <dgm:spPr/>
    </dgm:pt>
    <dgm:pt modelId="{8AE54775-8CFF-4685-96B0-A177EA10ED08}" type="pres">
      <dgm:prSet presAssocID="{7350D1F0-3316-46C3-A6D9-F678BF0D5179}" presName="spaceBetweenRectangles" presStyleCnt="0"/>
      <dgm:spPr/>
    </dgm:pt>
    <dgm:pt modelId="{4670D81B-B67A-48C0-B4DF-587FC0D9BFBF}" type="pres">
      <dgm:prSet presAssocID="{4EEE2008-4EAF-4C4D-AE7F-DC98F716FC54}" presName="parentLin" presStyleCnt="0"/>
      <dgm:spPr/>
    </dgm:pt>
    <dgm:pt modelId="{60BCC11F-851B-4398-8C4C-1CA72F58BE6E}" type="pres">
      <dgm:prSet presAssocID="{4EEE2008-4EAF-4C4D-AE7F-DC98F716FC5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AFE6C06-D378-4D4F-A75E-A0BC04A0763B}" type="pres">
      <dgm:prSet presAssocID="{4EEE2008-4EAF-4C4D-AE7F-DC98F716FC54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DEED0-52EA-4C0A-9C20-540ACC401F0A}" type="pres">
      <dgm:prSet presAssocID="{4EEE2008-4EAF-4C4D-AE7F-DC98F716FC54}" presName="negativeSpace" presStyleCnt="0"/>
      <dgm:spPr/>
    </dgm:pt>
    <dgm:pt modelId="{1CB1CE56-8B78-487B-AF3E-7BDFC053D834}" type="pres">
      <dgm:prSet presAssocID="{4EEE2008-4EAF-4C4D-AE7F-DC98F716FC5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E7E577B-A176-41FD-8BFB-A3DBD1FAFBA8}" type="presOf" srcId="{85E9851D-05B4-404C-B96C-DE2220294B38}" destId="{E042F897-6B48-4EA8-8B59-6CAC8AE3150C}" srcOrd="0" destOrd="0" presId="urn:microsoft.com/office/officeart/2005/8/layout/list1"/>
    <dgm:cxn modelId="{6B85FFA8-CB56-4C40-AC85-8F1E04CC81D5}" srcId="{C7E7C4DD-E5FE-4E1C-B8C0-D597E0F0A244}" destId="{DC2CB6FF-2ED9-4BC6-B088-CAC4BA128660}" srcOrd="0" destOrd="0" parTransId="{904C68BD-E466-4918-8A3C-CCE9CD063DF0}" sibTransId="{C1AB7C7A-737E-4FFB-A0B6-F0911DFAAD06}"/>
    <dgm:cxn modelId="{EDF3D161-23C6-4CAA-8033-8E6F0376B4AF}" srcId="{C7E7C4DD-E5FE-4E1C-B8C0-D597E0F0A244}" destId="{85E9851D-05B4-404C-B96C-DE2220294B38}" srcOrd="1" destOrd="0" parTransId="{89915791-1150-4549-84FC-04775697B47C}" sibTransId="{D3ED8367-4124-4B88-81F4-9C9615B07C66}"/>
    <dgm:cxn modelId="{121533C7-3511-4BF4-9836-FB68405BF872}" type="presOf" srcId="{4EEE2008-4EAF-4C4D-AE7F-DC98F716FC54}" destId="{60BCC11F-851B-4398-8C4C-1CA72F58BE6E}" srcOrd="0" destOrd="0" presId="urn:microsoft.com/office/officeart/2005/8/layout/list1"/>
    <dgm:cxn modelId="{5D03809A-2B72-4157-AB01-AA097D033D1E}" type="presOf" srcId="{4EEE2008-4EAF-4C4D-AE7F-DC98F716FC54}" destId="{1AFE6C06-D378-4D4F-A75E-A0BC04A0763B}" srcOrd="1" destOrd="0" presId="urn:microsoft.com/office/officeart/2005/8/layout/list1"/>
    <dgm:cxn modelId="{C7C8D50B-1469-49BF-87A4-219E69F6BE9D}" type="presOf" srcId="{85E9851D-05B4-404C-B96C-DE2220294B38}" destId="{1F34221A-083D-47C9-B351-771892BD1223}" srcOrd="1" destOrd="0" presId="urn:microsoft.com/office/officeart/2005/8/layout/list1"/>
    <dgm:cxn modelId="{E5B13B32-6269-4FBD-95B0-A155280497D8}" srcId="{C7E7C4DD-E5FE-4E1C-B8C0-D597E0F0A244}" destId="{4EEE2008-4EAF-4C4D-AE7F-DC98F716FC54}" srcOrd="3" destOrd="0" parTransId="{E1834B3F-A825-4C1E-8F75-4BA59344E509}" sibTransId="{3192A2EC-5D32-457F-B890-04038C37997D}"/>
    <dgm:cxn modelId="{AFF07517-F035-476E-840F-5AB46BF38893}" type="presOf" srcId="{DC2CB6FF-2ED9-4BC6-B088-CAC4BA128660}" destId="{F6382403-7EEB-4C0E-B7B1-F7831763EA07}" srcOrd="1" destOrd="0" presId="urn:microsoft.com/office/officeart/2005/8/layout/list1"/>
    <dgm:cxn modelId="{D772F318-7534-47D2-AC8D-32DD4F91A335}" type="presOf" srcId="{1A24B539-4814-4D7A-9100-E020CE54AB54}" destId="{51C0BD5B-FE26-42E8-81B8-07D1B5C8DECD}" srcOrd="1" destOrd="0" presId="urn:microsoft.com/office/officeart/2005/8/layout/list1"/>
    <dgm:cxn modelId="{73574F66-35E1-4ADC-8612-ABF5621D3E63}" type="presOf" srcId="{1A24B539-4814-4D7A-9100-E020CE54AB54}" destId="{FF3359F0-02CC-4A1E-96D0-E22ADE8BB4F0}" srcOrd="0" destOrd="0" presId="urn:microsoft.com/office/officeart/2005/8/layout/list1"/>
    <dgm:cxn modelId="{E6F8BC0F-F90D-4451-9E4B-66BB2AC2EC63}" type="presOf" srcId="{DC2CB6FF-2ED9-4BC6-B088-CAC4BA128660}" destId="{6B8ADE0C-2067-4266-AB6D-A8ABDAE976DE}" srcOrd="0" destOrd="0" presId="urn:microsoft.com/office/officeart/2005/8/layout/list1"/>
    <dgm:cxn modelId="{C2078BFD-B33D-45D3-8CE9-C147CFE69382}" srcId="{C7E7C4DD-E5FE-4E1C-B8C0-D597E0F0A244}" destId="{1A24B539-4814-4D7A-9100-E020CE54AB54}" srcOrd="2" destOrd="0" parTransId="{EFEF9851-7433-49A4-80D4-D701280F7B0C}" sibTransId="{7350D1F0-3316-46C3-A6D9-F678BF0D5179}"/>
    <dgm:cxn modelId="{08F1872C-3A3D-4F94-8390-AC6D131048B8}" type="presOf" srcId="{C7E7C4DD-E5FE-4E1C-B8C0-D597E0F0A244}" destId="{5E9532BA-B35A-4455-B19B-962AFA1672F2}" srcOrd="0" destOrd="0" presId="urn:microsoft.com/office/officeart/2005/8/layout/list1"/>
    <dgm:cxn modelId="{C70AEA82-F410-4B75-B260-3EC507D2AA32}" type="presParOf" srcId="{5E9532BA-B35A-4455-B19B-962AFA1672F2}" destId="{684A2F1D-BA39-41D5-A653-F630E174B78E}" srcOrd="0" destOrd="0" presId="urn:microsoft.com/office/officeart/2005/8/layout/list1"/>
    <dgm:cxn modelId="{FEE2AC9F-7E0E-41C3-82E2-748809886936}" type="presParOf" srcId="{684A2F1D-BA39-41D5-A653-F630E174B78E}" destId="{6B8ADE0C-2067-4266-AB6D-A8ABDAE976DE}" srcOrd="0" destOrd="0" presId="urn:microsoft.com/office/officeart/2005/8/layout/list1"/>
    <dgm:cxn modelId="{C7B553AD-DCA4-4228-9AC9-949A3C1B4F1B}" type="presParOf" srcId="{684A2F1D-BA39-41D5-A653-F630E174B78E}" destId="{F6382403-7EEB-4C0E-B7B1-F7831763EA07}" srcOrd="1" destOrd="0" presId="urn:microsoft.com/office/officeart/2005/8/layout/list1"/>
    <dgm:cxn modelId="{0D8FA29D-C28D-4E54-AB98-188B70F1526B}" type="presParOf" srcId="{5E9532BA-B35A-4455-B19B-962AFA1672F2}" destId="{93BDB3CA-7CD8-401A-9881-030C59776F3E}" srcOrd="1" destOrd="0" presId="urn:microsoft.com/office/officeart/2005/8/layout/list1"/>
    <dgm:cxn modelId="{AF40C9AF-EFAB-4940-9CCB-13DB29710F60}" type="presParOf" srcId="{5E9532BA-B35A-4455-B19B-962AFA1672F2}" destId="{A64474FA-D24D-4F96-844D-26577E90A6A0}" srcOrd="2" destOrd="0" presId="urn:microsoft.com/office/officeart/2005/8/layout/list1"/>
    <dgm:cxn modelId="{A23A1375-9806-440A-BD6F-3F1B0A7C879B}" type="presParOf" srcId="{5E9532BA-B35A-4455-B19B-962AFA1672F2}" destId="{CBD85ABC-5402-4629-9FA2-C6509153278E}" srcOrd="3" destOrd="0" presId="urn:microsoft.com/office/officeart/2005/8/layout/list1"/>
    <dgm:cxn modelId="{068CB57E-CC90-4358-A642-5B5E7EA84CFF}" type="presParOf" srcId="{5E9532BA-B35A-4455-B19B-962AFA1672F2}" destId="{7D9E354C-A925-4220-AC86-9449DA0294DD}" srcOrd="4" destOrd="0" presId="urn:microsoft.com/office/officeart/2005/8/layout/list1"/>
    <dgm:cxn modelId="{6F19D0B9-B196-4647-8F1C-6ED45D462E1A}" type="presParOf" srcId="{7D9E354C-A925-4220-AC86-9449DA0294DD}" destId="{E042F897-6B48-4EA8-8B59-6CAC8AE3150C}" srcOrd="0" destOrd="0" presId="urn:microsoft.com/office/officeart/2005/8/layout/list1"/>
    <dgm:cxn modelId="{3D3C37BB-5BED-43ED-96E4-4132048CD89E}" type="presParOf" srcId="{7D9E354C-A925-4220-AC86-9449DA0294DD}" destId="{1F34221A-083D-47C9-B351-771892BD1223}" srcOrd="1" destOrd="0" presId="urn:microsoft.com/office/officeart/2005/8/layout/list1"/>
    <dgm:cxn modelId="{120FFADC-6E44-4154-A3E2-E1829BB1D9DB}" type="presParOf" srcId="{5E9532BA-B35A-4455-B19B-962AFA1672F2}" destId="{E392B94F-EF1A-4E80-8370-C05879A91AF1}" srcOrd="5" destOrd="0" presId="urn:microsoft.com/office/officeart/2005/8/layout/list1"/>
    <dgm:cxn modelId="{2768BF2A-42AE-4959-8665-52C769CB0AD4}" type="presParOf" srcId="{5E9532BA-B35A-4455-B19B-962AFA1672F2}" destId="{E917578E-EAAB-49CF-BB06-7511FC170FCB}" srcOrd="6" destOrd="0" presId="urn:microsoft.com/office/officeart/2005/8/layout/list1"/>
    <dgm:cxn modelId="{3615B869-BB7E-434D-B5A1-60AEBD7A7572}" type="presParOf" srcId="{5E9532BA-B35A-4455-B19B-962AFA1672F2}" destId="{F1A30D7C-F890-46FC-BE5A-B4DEBBF3DF8D}" srcOrd="7" destOrd="0" presId="urn:microsoft.com/office/officeart/2005/8/layout/list1"/>
    <dgm:cxn modelId="{8B777840-B14F-4C13-B497-4118178C68CF}" type="presParOf" srcId="{5E9532BA-B35A-4455-B19B-962AFA1672F2}" destId="{74293D38-B700-4268-985A-385AD80EE95D}" srcOrd="8" destOrd="0" presId="urn:microsoft.com/office/officeart/2005/8/layout/list1"/>
    <dgm:cxn modelId="{B8AAC2A2-F6FD-4F8B-917C-E9A1D84C98CC}" type="presParOf" srcId="{74293D38-B700-4268-985A-385AD80EE95D}" destId="{FF3359F0-02CC-4A1E-96D0-E22ADE8BB4F0}" srcOrd="0" destOrd="0" presId="urn:microsoft.com/office/officeart/2005/8/layout/list1"/>
    <dgm:cxn modelId="{B45662F2-5D05-4F24-8A9E-F32495804D3A}" type="presParOf" srcId="{74293D38-B700-4268-985A-385AD80EE95D}" destId="{51C0BD5B-FE26-42E8-81B8-07D1B5C8DECD}" srcOrd="1" destOrd="0" presId="urn:microsoft.com/office/officeart/2005/8/layout/list1"/>
    <dgm:cxn modelId="{C4BAA60B-64F1-4A74-AC88-D93CA63237E7}" type="presParOf" srcId="{5E9532BA-B35A-4455-B19B-962AFA1672F2}" destId="{7B8AA1B5-1245-4E89-A941-663CEE097F96}" srcOrd="9" destOrd="0" presId="urn:microsoft.com/office/officeart/2005/8/layout/list1"/>
    <dgm:cxn modelId="{4F46AEFB-EEA6-42A3-AEAB-A850DE2D89E1}" type="presParOf" srcId="{5E9532BA-B35A-4455-B19B-962AFA1672F2}" destId="{483CC4AB-D395-4FBC-BB48-6772FF19950A}" srcOrd="10" destOrd="0" presId="urn:microsoft.com/office/officeart/2005/8/layout/list1"/>
    <dgm:cxn modelId="{3716098F-2A14-4F70-9503-5A3B3C8953A7}" type="presParOf" srcId="{5E9532BA-B35A-4455-B19B-962AFA1672F2}" destId="{8AE54775-8CFF-4685-96B0-A177EA10ED08}" srcOrd="11" destOrd="0" presId="urn:microsoft.com/office/officeart/2005/8/layout/list1"/>
    <dgm:cxn modelId="{178AC266-3BE7-4679-8A88-C26C51A87C89}" type="presParOf" srcId="{5E9532BA-B35A-4455-B19B-962AFA1672F2}" destId="{4670D81B-B67A-48C0-B4DF-587FC0D9BFBF}" srcOrd="12" destOrd="0" presId="urn:microsoft.com/office/officeart/2005/8/layout/list1"/>
    <dgm:cxn modelId="{FA2C2DE1-45EE-4588-93E2-C91988114BFA}" type="presParOf" srcId="{4670D81B-B67A-48C0-B4DF-587FC0D9BFBF}" destId="{60BCC11F-851B-4398-8C4C-1CA72F58BE6E}" srcOrd="0" destOrd="0" presId="urn:microsoft.com/office/officeart/2005/8/layout/list1"/>
    <dgm:cxn modelId="{D8243398-C6AD-4559-A4E9-6A6FDEC1F333}" type="presParOf" srcId="{4670D81B-B67A-48C0-B4DF-587FC0D9BFBF}" destId="{1AFE6C06-D378-4D4F-A75E-A0BC04A0763B}" srcOrd="1" destOrd="0" presId="urn:microsoft.com/office/officeart/2005/8/layout/list1"/>
    <dgm:cxn modelId="{8A66B336-16AA-4AE2-92B3-3809B86CFD54}" type="presParOf" srcId="{5E9532BA-B35A-4455-B19B-962AFA1672F2}" destId="{381DEED0-52EA-4C0A-9C20-540ACC401F0A}" srcOrd="13" destOrd="0" presId="urn:microsoft.com/office/officeart/2005/8/layout/list1"/>
    <dgm:cxn modelId="{D665F06E-B19A-42A7-B95B-A89FE386FE4F}" type="presParOf" srcId="{5E9532BA-B35A-4455-B19B-962AFA1672F2}" destId="{1CB1CE56-8B78-487B-AF3E-7BDFC053D83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BB81AB-7BC7-4819-96AC-BDFB91A10F92}" type="doc">
      <dgm:prSet loTypeId="urn:microsoft.com/office/officeart/2005/8/layout/arrow2" loCatId="process" qsTypeId="urn:microsoft.com/office/officeart/2005/8/quickstyle/3d3" qsCatId="3D" csTypeId="urn:microsoft.com/office/officeart/2005/8/colors/colorful1" csCatId="colorful" phldr="1"/>
      <dgm:spPr/>
    </dgm:pt>
    <dgm:pt modelId="{A0B0C09E-F82B-44A2-AEB0-E9A0B715816C}">
      <dgm:prSet phldrT="[Текст]" custT="1"/>
      <dgm:spPr/>
      <dgm:t>
        <a:bodyPr/>
        <a:lstStyle/>
        <a:p>
          <a:r>
            <a:rPr lang="ru-RU" sz="1600" dirty="0" smtClean="0"/>
            <a:t>Дальнейшие исследования по значимости отца в жизни ребенка</a:t>
          </a:r>
          <a:endParaRPr lang="ru-RU" sz="1600" dirty="0"/>
        </a:p>
      </dgm:t>
    </dgm:pt>
    <dgm:pt modelId="{94D2DB39-D310-4B2B-9C1A-2D20E7B5A916}" type="parTrans" cxnId="{B92CA8FB-733E-4439-B62B-B59A8D4D2B08}">
      <dgm:prSet/>
      <dgm:spPr/>
      <dgm:t>
        <a:bodyPr/>
        <a:lstStyle/>
        <a:p>
          <a:endParaRPr lang="ru-RU"/>
        </a:p>
      </dgm:t>
    </dgm:pt>
    <dgm:pt modelId="{C1768C69-7279-47FC-A6C4-B6E7970C4040}" type="sibTrans" cxnId="{B92CA8FB-733E-4439-B62B-B59A8D4D2B08}">
      <dgm:prSet/>
      <dgm:spPr/>
      <dgm:t>
        <a:bodyPr/>
        <a:lstStyle/>
        <a:p>
          <a:endParaRPr lang="ru-RU"/>
        </a:p>
      </dgm:t>
    </dgm:pt>
    <dgm:pt modelId="{9C2E6F1B-7A8E-490E-B018-DB28276BA380}">
      <dgm:prSet phldrT="[Текст]" custT="1"/>
      <dgm:spPr/>
      <dgm:t>
        <a:bodyPr/>
        <a:lstStyle/>
        <a:p>
          <a:r>
            <a:rPr lang="ru-RU" sz="1600" dirty="0" smtClean="0"/>
            <a:t>Повысить роль отца в развитии творческих способностей детей</a:t>
          </a:r>
          <a:endParaRPr lang="ru-RU" sz="1600" dirty="0"/>
        </a:p>
      </dgm:t>
    </dgm:pt>
    <dgm:pt modelId="{CC4E0289-69FA-411C-B1DF-132ABA3DB67F}" type="parTrans" cxnId="{815384F6-74A8-4C23-8A6D-3AD628845C7C}">
      <dgm:prSet/>
      <dgm:spPr/>
      <dgm:t>
        <a:bodyPr/>
        <a:lstStyle/>
        <a:p>
          <a:endParaRPr lang="ru-RU"/>
        </a:p>
      </dgm:t>
    </dgm:pt>
    <dgm:pt modelId="{B0213CA5-32E3-40E3-905C-4927FC254F1A}" type="sibTrans" cxnId="{815384F6-74A8-4C23-8A6D-3AD628845C7C}">
      <dgm:prSet/>
      <dgm:spPr/>
      <dgm:t>
        <a:bodyPr/>
        <a:lstStyle/>
        <a:p>
          <a:endParaRPr lang="ru-RU"/>
        </a:p>
      </dgm:t>
    </dgm:pt>
    <dgm:pt modelId="{031DF7C9-9CD7-45E6-80C8-866CA9436B2E}">
      <dgm:prSet phldrT="[Текст]" custT="1"/>
      <dgm:spPr/>
      <dgm:t>
        <a:bodyPr/>
        <a:lstStyle/>
        <a:p>
          <a:r>
            <a:rPr lang="ru-RU" sz="1600" dirty="0" smtClean="0"/>
            <a:t>Подключить к работе педагогов дополнительного  образования</a:t>
          </a:r>
          <a:endParaRPr lang="ru-RU" sz="1600" dirty="0"/>
        </a:p>
      </dgm:t>
    </dgm:pt>
    <dgm:pt modelId="{98B9CDC5-76D3-45F5-95E9-4FB11004F0BC}" type="parTrans" cxnId="{C9FAEB5A-9CC9-4A12-99A9-2E88E1F7AEFE}">
      <dgm:prSet/>
      <dgm:spPr/>
      <dgm:t>
        <a:bodyPr/>
        <a:lstStyle/>
        <a:p>
          <a:endParaRPr lang="ru-RU"/>
        </a:p>
      </dgm:t>
    </dgm:pt>
    <dgm:pt modelId="{FA4732E8-08A0-4795-9F3C-CA6DF4361F2D}" type="sibTrans" cxnId="{C9FAEB5A-9CC9-4A12-99A9-2E88E1F7AEFE}">
      <dgm:prSet/>
      <dgm:spPr/>
      <dgm:t>
        <a:bodyPr/>
        <a:lstStyle/>
        <a:p>
          <a:endParaRPr lang="ru-RU"/>
        </a:p>
      </dgm:t>
    </dgm:pt>
    <dgm:pt modelId="{721167EC-6CD6-446C-BBE5-FD1B600D0D34}">
      <dgm:prSet phldrT="[Текст]" custT="1"/>
      <dgm:spPr/>
      <dgm:t>
        <a:bodyPr/>
        <a:lstStyle/>
        <a:p>
          <a:r>
            <a:rPr lang="ru-RU" sz="1600" dirty="0" smtClean="0"/>
            <a:t>Приобщать отцов к здоровьесберегающей деятельности ДОУ</a:t>
          </a:r>
          <a:endParaRPr lang="ru-RU" sz="1600" dirty="0"/>
        </a:p>
      </dgm:t>
    </dgm:pt>
    <dgm:pt modelId="{F7465DE2-CFF1-40BF-BF4F-6B3664B536B0}" type="parTrans" cxnId="{37BAF03D-D7B8-4100-A7D5-E68CD89ECABF}">
      <dgm:prSet/>
      <dgm:spPr/>
      <dgm:t>
        <a:bodyPr/>
        <a:lstStyle/>
        <a:p>
          <a:endParaRPr lang="ru-RU"/>
        </a:p>
      </dgm:t>
    </dgm:pt>
    <dgm:pt modelId="{0E7F0CA6-F142-440F-8822-A8C3FC5F96FD}" type="sibTrans" cxnId="{37BAF03D-D7B8-4100-A7D5-E68CD89ECABF}">
      <dgm:prSet/>
      <dgm:spPr/>
      <dgm:t>
        <a:bodyPr/>
        <a:lstStyle/>
        <a:p>
          <a:endParaRPr lang="ru-RU"/>
        </a:p>
      </dgm:t>
    </dgm:pt>
    <dgm:pt modelId="{61401580-F7EE-43DA-A822-D223C95C2C9B}" type="pres">
      <dgm:prSet presAssocID="{5CBB81AB-7BC7-4819-96AC-BDFB91A10F92}" presName="arrowDiagram" presStyleCnt="0">
        <dgm:presLayoutVars>
          <dgm:chMax val="5"/>
          <dgm:dir/>
          <dgm:resizeHandles val="exact"/>
        </dgm:presLayoutVars>
      </dgm:prSet>
      <dgm:spPr/>
    </dgm:pt>
    <dgm:pt modelId="{0DF8AC1F-16D4-4DB5-9EC5-D97BFC2A4E4B}" type="pres">
      <dgm:prSet presAssocID="{5CBB81AB-7BC7-4819-96AC-BDFB91A10F92}" presName="arrow" presStyleLbl="bgShp" presStyleIdx="0" presStyleCnt="1" custScaleX="113644"/>
      <dgm:spPr/>
    </dgm:pt>
    <dgm:pt modelId="{4EA54588-028C-4BD4-B538-8DB27D0CB0E2}" type="pres">
      <dgm:prSet presAssocID="{5CBB81AB-7BC7-4819-96AC-BDFB91A10F92}" presName="arrowDiagram4" presStyleCnt="0"/>
      <dgm:spPr/>
    </dgm:pt>
    <dgm:pt modelId="{4050119B-92C6-4E9D-A944-4F47C58974B4}" type="pres">
      <dgm:prSet presAssocID="{A0B0C09E-F82B-44A2-AEB0-E9A0B715816C}" presName="bullet4a" presStyleLbl="node1" presStyleIdx="0" presStyleCnt="4"/>
      <dgm:spPr/>
    </dgm:pt>
    <dgm:pt modelId="{778E63BD-7F23-4530-ACD2-A4C1B17EDFC8}" type="pres">
      <dgm:prSet presAssocID="{A0B0C09E-F82B-44A2-AEB0-E9A0B715816C}" presName="textBox4a" presStyleLbl="revTx" presStyleIdx="0" presStyleCnt="4" custScaleX="118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FCD29B-E4D2-433F-AC67-313696A7592F}" type="pres">
      <dgm:prSet presAssocID="{9C2E6F1B-7A8E-490E-B018-DB28276BA380}" presName="bullet4b" presStyleLbl="node1" presStyleIdx="1" presStyleCnt="4"/>
      <dgm:spPr/>
    </dgm:pt>
    <dgm:pt modelId="{B499761B-2CC6-4FBB-A106-9CB17A7EFCEB}" type="pres">
      <dgm:prSet presAssocID="{9C2E6F1B-7A8E-490E-B018-DB28276BA380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19582A-C7BB-4EE7-9E21-604AB9A1AC83}" type="pres">
      <dgm:prSet presAssocID="{721167EC-6CD6-446C-BBE5-FD1B600D0D34}" presName="bullet4c" presStyleLbl="node1" presStyleIdx="2" presStyleCnt="4"/>
      <dgm:spPr/>
    </dgm:pt>
    <dgm:pt modelId="{7AE0DB5B-586C-43A5-BE8F-0333107437CE}" type="pres">
      <dgm:prSet presAssocID="{721167EC-6CD6-446C-BBE5-FD1B600D0D34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EB4FF-C5E2-42E5-B0D9-2FE2F43E4186}" type="pres">
      <dgm:prSet presAssocID="{031DF7C9-9CD7-45E6-80C8-866CA9436B2E}" presName="bullet4d" presStyleLbl="node1" presStyleIdx="3" presStyleCnt="4"/>
      <dgm:spPr/>
    </dgm:pt>
    <dgm:pt modelId="{49D57E51-2C86-4D4D-A7D2-F232AD0190F8}" type="pres">
      <dgm:prSet presAssocID="{031DF7C9-9CD7-45E6-80C8-866CA9436B2E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C0F08B-771B-4F47-A6FE-100CA6F63129}" type="presOf" srcId="{721167EC-6CD6-446C-BBE5-FD1B600D0D34}" destId="{7AE0DB5B-586C-43A5-BE8F-0333107437CE}" srcOrd="0" destOrd="0" presId="urn:microsoft.com/office/officeart/2005/8/layout/arrow2"/>
    <dgm:cxn modelId="{503A9DE8-8CA6-4F3A-BA4F-FA2CC0246AC3}" type="presOf" srcId="{5CBB81AB-7BC7-4819-96AC-BDFB91A10F92}" destId="{61401580-F7EE-43DA-A822-D223C95C2C9B}" srcOrd="0" destOrd="0" presId="urn:microsoft.com/office/officeart/2005/8/layout/arrow2"/>
    <dgm:cxn modelId="{B92CA8FB-733E-4439-B62B-B59A8D4D2B08}" srcId="{5CBB81AB-7BC7-4819-96AC-BDFB91A10F92}" destId="{A0B0C09E-F82B-44A2-AEB0-E9A0B715816C}" srcOrd="0" destOrd="0" parTransId="{94D2DB39-D310-4B2B-9C1A-2D20E7B5A916}" sibTransId="{C1768C69-7279-47FC-A6C4-B6E7970C4040}"/>
    <dgm:cxn modelId="{ED9B5912-67DB-4A73-A819-EDF17CBCCC3E}" type="presOf" srcId="{A0B0C09E-F82B-44A2-AEB0-E9A0B715816C}" destId="{778E63BD-7F23-4530-ACD2-A4C1B17EDFC8}" srcOrd="0" destOrd="0" presId="urn:microsoft.com/office/officeart/2005/8/layout/arrow2"/>
    <dgm:cxn modelId="{37BAF03D-D7B8-4100-A7D5-E68CD89ECABF}" srcId="{5CBB81AB-7BC7-4819-96AC-BDFB91A10F92}" destId="{721167EC-6CD6-446C-BBE5-FD1B600D0D34}" srcOrd="2" destOrd="0" parTransId="{F7465DE2-CFF1-40BF-BF4F-6B3664B536B0}" sibTransId="{0E7F0CA6-F142-440F-8822-A8C3FC5F96FD}"/>
    <dgm:cxn modelId="{C9FAEB5A-9CC9-4A12-99A9-2E88E1F7AEFE}" srcId="{5CBB81AB-7BC7-4819-96AC-BDFB91A10F92}" destId="{031DF7C9-9CD7-45E6-80C8-866CA9436B2E}" srcOrd="3" destOrd="0" parTransId="{98B9CDC5-76D3-45F5-95E9-4FB11004F0BC}" sibTransId="{FA4732E8-08A0-4795-9F3C-CA6DF4361F2D}"/>
    <dgm:cxn modelId="{7D811C3D-E26B-4C2A-BC89-18DE2C03A8A8}" type="presOf" srcId="{031DF7C9-9CD7-45E6-80C8-866CA9436B2E}" destId="{49D57E51-2C86-4D4D-A7D2-F232AD0190F8}" srcOrd="0" destOrd="0" presId="urn:microsoft.com/office/officeart/2005/8/layout/arrow2"/>
    <dgm:cxn modelId="{51FA06B7-33CB-4135-A29F-3C40A76B0D8E}" type="presOf" srcId="{9C2E6F1B-7A8E-490E-B018-DB28276BA380}" destId="{B499761B-2CC6-4FBB-A106-9CB17A7EFCEB}" srcOrd="0" destOrd="0" presId="urn:microsoft.com/office/officeart/2005/8/layout/arrow2"/>
    <dgm:cxn modelId="{815384F6-74A8-4C23-8A6D-3AD628845C7C}" srcId="{5CBB81AB-7BC7-4819-96AC-BDFB91A10F92}" destId="{9C2E6F1B-7A8E-490E-B018-DB28276BA380}" srcOrd="1" destOrd="0" parTransId="{CC4E0289-69FA-411C-B1DF-132ABA3DB67F}" sibTransId="{B0213CA5-32E3-40E3-905C-4927FC254F1A}"/>
    <dgm:cxn modelId="{6FF7B893-6C6A-410A-ADEE-9D3985975A5C}" type="presParOf" srcId="{61401580-F7EE-43DA-A822-D223C95C2C9B}" destId="{0DF8AC1F-16D4-4DB5-9EC5-D97BFC2A4E4B}" srcOrd="0" destOrd="0" presId="urn:microsoft.com/office/officeart/2005/8/layout/arrow2"/>
    <dgm:cxn modelId="{66A68DAA-6C4B-4D8B-A2ED-EF53BA2C079E}" type="presParOf" srcId="{61401580-F7EE-43DA-A822-D223C95C2C9B}" destId="{4EA54588-028C-4BD4-B538-8DB27D0CB0E2}" srcOrd="1" destOrd="0" presId="urn:microsoft.com/office/officeart/2005/8/layout/arrow2"/>
    <dgm:cxn modelId="{C0BC1FD2-A7D2-489F-9DAB-2D0DF9155981}" type="presParOf" srcId="{4EA54588-028C-4BD4-B538-8DB27D0CB0E2}" destId="{4050119B-92C6-4E9D-A944-4F47C58974B4}" srcOrd="0" destOrd="0" presId="urn:microsoft.com/office/officeart/2005/8/layout/arrow2"/>
    <dgm:cxn modelId="{7B55A0E5-737E-4C27-B05A-DE0592248219}" type="presParOf" srcId="{4EA54588-028C-4BD4-B538-8DB27D0CB0E2}" destId="{778E63BD-7F23-4530-ACD2-A4C1B17EDFC8}" srcOrd="1" destOrd="0" presId="urn:microsoft.com/office/officeart/2005/8/layout/arrow2"/>
    <dgm:cxn modelId="{07C0E9AB-4102-4FBB-A98E-CAEE4EB7AB44}" type="presParOf" srcId="{4EA54588-028C-4BD4-B538-8DB27D0CB0E2}" destId="{D9FCD29B-E4D2-433F-AC67-313696A7592F}" srcOrd="2" destOrd="0" presId="urn:microsoft.com/office/officeart/2005/8/layout/arrow2"/>
    <dgm:cxn modelId="{102E3F2B-72AE-4F35-A67B-0E411264AAD4}" type="presParOf" srcId="{4EA54588-028C-4BD4-B538-8DB27D0CB0E2}" destId="{B499761B-2CC6-4FBB-A106-9CB17A7EFCEB}" srcOrd="3" destOrd="0" presId="urn:microsoft.com/office/officeart/2005/8/layout/arrow2"/>
    <dgm:cxn modelId="{0DA40376-E550-4AFD-9E31-1DC27E10C2F1}" type="presParOf" srcId="{4EA54588-028C-4BD4-B538-8DB27D0CB0E2}" destId="{E619582A-C7BB-4EE7-9E21-604AB9A1AC83}" srcOrd="4" destOrd="0" presId="urn:microsoft.com/office/officeart/2005/8/layout/arrow2"/>
    <dgm:cxn modelId="{A98278E2-CED8-4F24-9369-5729DB202172}" type="presParOf" srcId="{4EA54588-028C-4BD4-B538-8DB27D0CB0E2}" destId="{7AE0DB5B-586C-43A5-BE8F-0333107437CE}" srcOrd="5" destOrd="0" presId="urn:microsoft.com/office/officeart/2005/8/layout/arrow2"/>
    <dgm:cxn modelId="{D27E3F7C-B987-4585-BED9-5C35323A69A2}" type="presParOf" srcId="{4EA54588-028C-4BD4-B538-8DB27D0CB0E2}" destId="{96DEB4FF-C5E2-42E5-B0D9-2FE2F43E4186}" srcOrd="6" destOrd="0" presId="urn:microsoft.com/office/officeart/2005/8/layout/arrow2"/>
    <dgm:cxn modelId="{3126E17B-A49C-49B6-BDE3-2FF567290D6E}" type="presParOf" srcId="{4EA54588-028C-4BD4-B538-8DB27D0CB0E2}" destId="{49D57E51-2C86-4D4D-A7D2-F232AD0190F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717D6-31F6-4979-B8B5-7A004F43859B}">
      <dsp:nvSpPr>
        <dsp:cNvPr id="0" name=""/>
        <dsp:cNvSpPr/>
      </dsp:nvSpPr>
      <dsp:spPr>
        <a:xfrm>
          <a:off x="3524100" y="2680344"/>
          <a:ext cx="3275976" cy="3275976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Федеральный закон «Об образовании в Российской  Федерации»</a:t>
          </a:r>
          <a:endParaRPr lang="ru-RU" sz="2300" kern="1200" dirty="0"/>
        </a:p>
      </dsp:txBody>
      <dsp:txXfrm>
        <a:off x="3524100" y="2680344"/>
        <a:ext cx="3275976" cy="3275976"/>
      </dsp:txXfrm>
    </dsp:sp>
    <dsp:sp modelId="{E436EDD0-5B1C-4349-B841-4FF18E70903D}">
      <dsp:nvSpPr>
        <dsp:cNvPr id="0" name=""/>
        <dsp:cNvSpPr/>
      </dsp:nvSpPr>
      <dsp:spPr>
        <a:xfrm>
          <a:off x="1618078" y="1906022"/>
          <a:ext cx="2382528" cy="2382528"/>
        </a:xfrm>
        <a:prstGeom prst="gear6">
          <a:avLst/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ФГОС ДО</a:t>
          </a:r>
          <a:endParaRPr lang="ru-RU" sz="2300" kern="1200" dirty="0"/>
        </a:p>
      </dsp:txBody>
      <dsp:txXfrm>
        <a:off x="1618078" y="1906022"/>
        <a:ext cx="2382528" cy="2382528"/>
      </dsp:txXfrm>
    </dsp:sp>
    <dsp:sp modelId="{BA0CAC9A-4EE6-49C7-93C9-01682FC16A39}">
      <dsp:nvSpPr>
        <dsp:cNvPr id="0" name=""/>
        <dsp:cNvSpPr/>
      </dsp:nvSpPr>
      <dsp:spPr>
        <a:xfrm rot="20700000">
          <a:off x="2952537" y="262321"/>
          <a:ext cx="2334391" cy="2334391"/>
        </a:xfrm>
        <a:prstGeom prst="gear6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Устав ДОУ</a:t>
          </a:r>
          <a:endParaRPr lang="ru-RU" sz="2300" kern="1200" dirty="0"/>
        </a:p>
      </dsp:txBody>
      <dsp:txXfrm>
        <a:off x="3464537" y="774321"/>
        <a:ext cx="1310390" cy="1310390"/>
      </dsp:txXfrm>
    </dsp:sp>
    <dsp:sp modelId="{45235F96-6E8F-430B-88CC-A669046C44EC}">
      <dsp:nvSpPr>
        <dsp:cNvPr id="0" name=""/>
        <dsp:cNvSpPr/>
      </dsp:nvSpPr>
      <dsp:spPr>
        <a:xfrm>
          <a:off x="3292003" y="2174660"/>
          <a:ext cx="4193249" cy="4193249"/>
        </a:xfrm>
        <a:prstGeom prst="circularArrow">
          <a:avLst>
            <a:gd name="adj1" fmla="val 4688"/>
            <a:gd name="adj2" fmla="val 299029"/>
            <a:gd name="adj3" fmla="val 2546705"/>
            <a:gd name="adj4" fmla="val 1579699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C794A-25F2-46E3-B5F3-A9C7F5616843}">
      <dsp:nvSpPr>
        <dsp:cNvPr id="0" name=""/>
        <dsp:cNvSpPr/>
      </dsp:nvSpPr>
      <dsp:spPr>
        <a:xfrm>
          <a:off x="1196136" y="1371297"/>
          <a:ext cx="3046658" cy="304665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1AD0E-D466-495C-A963-0CF100478D39}">
      <dsp:nvSpPr>
        <dsp:cNvPr id="0" name=""/>
        <dsp:cNvSpPr/>
      </dsp:nvSpPr>
      <dsp:spPr>
        <a:xfrm>
          <a:off x="2412568" y="-256560"/>
          <a:ext cx="3284911" cy="32849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64DFFA-602E-49DE-B329-F336C277F9EE}">
      <dsp:nvSpPr>
        <dsp:cNvPr id="0" name=""/>
        <dsp:cNvSpPr/>
      </dsp:nvSpPr>
      <dsp:spPr>
        <a:xfrm rot="16200000">
          <a:off x="72011" y="432020"/>
          <a:ext cx="4024177" cy="402417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Роль отца в воспитательном процессе</a:t>
          </a:r>
          <a:endParaRPr lang="ru-RU" sz="2400" b="1" kern="1200" dirty="0"/>
        </a:p>
      </dsp:txBody>
      <dsp:txXfrm rot="16200000">
        <a:off x="72011" y="432020"/>
        <a:ext cx="4024177" cy="4024177"/>
      </dsp:txXfrm>
    </dsp:sp>
    <dsp:sp modelId="{068E9888-4E82-4136-9E0A-525315613298}">
      <dsp:nvSpPr>
        <dsp:cNvPr id="0" name=""/>
        <dsp:cNvSpPr/>
      </dsp:nvSpPr>
      <dsp:spPr>
        <a:xfrm rot="5400000">
          <a:off x="4266503" y="452616"/>
          <a:ext cx="4024177" cy="402417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Уровень компетентности отцов как активных участников воспитания</a:t>
          </a:r>
          <a:endParaRPr lang="ru-RU" sz="2400" b="1" kern="1200" dirty="0"/>
        </a:p>
      </dsp:txBody>
      <dsp:txXfrm rot="5400000">
        <a:off x="4266503" y="452616"/>
        <a:ext cx="4024177" cy="402417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E0040D-1540-4BF5-B46F-090345B937EA}">
      <dsp:nvSpPr>
        <dsp:cNvPr id="0" name=""/>
        <dsp:cNvSpPr/>
      </dsp:nvSpPr>
      <dsp:spPr>
        <a:xfrm>
          <a:off x="0" y="21602"/>
          <a:ext cx="5141371" cy="514137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1A238-F39A-4A32-922E-E7586751A453}">
      <dsp:nvSpPr>
        <dsp:cNvPr id="0" name=""/>
        <dsp:cNvSpPr/>
      </dsp:nvSpPr>
      <dsp:spPr>
        <a:xfrm>
          <a:off x="2570685" y="21602"/>
          <a:ext cx="5998266" cy="51413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Пополнить знания отцов о воспитании детей общедоступными научными сведениями.</a:t>
          </a:r>
          <a:endParaRPr lang="ru-RU" sz="2200" kern="1200" dirty="0"/>
        </a:p>
      </dsp:txBody>
      <dsp:txXfrm>
        <a:off x="2570685" y="21602"/>
        <a:ext cx="5998266" cy="1092541"/>
      </dsp:txXfrm>
    </dsp:sp>
    <dsp:sp modelId="{83E36F3A-8F1E-4198-B19B-783A42B43FDA}">
      <dsp:nvSpPr>
        <dsp:cNvPr id="0" name=""/>
        <dsp:cNvSpPr/>
      </dsp:nvSpPr>
      <dsp:spPr>
        <a:xfrm>
          <a:off x="674804" y="1114143"/>
          <a:ext cx="3791761" cy="379176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546A5-A15E-46C7-8BDC-FA447918C15D}">
      <dsp:nvSpPr>
        <dsp:cNvPr id="0" name=""/>
        <dsp:cNvSpPr/>
      </dsp:nvSpPr>
      <dsp:spPr>
        <a:xfrm>
          <a:off x="2570685" y="1114143"/>
          <a:ext cx="5998266" cy="37917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Повысить уровень компетентности родителей в вопросах семейных отношений.</a:t>
          </a:r>
          <a:endParaRPr lang="ru-RU" sz="2200" kern="1200" dirty="0"/>
        </a:p>
      </dsp:txBody>
      <dsp:txXfrm>
        <a:off x="2570685" y="1114143"/>
        <a:ext cx="5998266" cy="1092541"/>
      </dsp:txXfrm>
    </dsp:sp>
    <dsp:sp modelId="{BAD9C619-88AC-4E72-A182-C4863EE32C11}">
      <dsp:nvSpPr>
        <dsp:cNvPr id="0" name=""/>
        <dsp:cNvSpPr/>
      </dsp:nvSpPr>
      <dsp:spPr>
        <a:xfrm>
          <a:off x="1349609" y="2206685"/>
          <a:ext cx="2442151" cy="244215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87281-0572-47C4-AA52-13E7AFD7E70E}">
      <dsp:nvSpPr>
        <dsp:cNvPr id="0" name=""/>
        <dsp:cNvSpPr/>
      </dsp:nvSpPr>
      <dsp:spPr>
        <a:xfrm>
          <a:off x="2570685" y="2206685"/>
          <a:ext cx="5998266" cy="24421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Вовлечь в педагогическую деятельность, заинтересовать участием в воспитательно-образовательном процессе.</a:t>
          </a:r>
          <a:endParaRPr lang="ru-RU" sz="2200" kern="1200" dirty="0"/>
        </a:p>
      </dsp:txBody>
      <dsp:txXfrm>
        <a:off x="2570685" y="2206685"/>
        <a:ext cx="5998266" cy="1092541"/>
      </dsp:txXfrm>
    </dsp:sp>
    <dsp:sp modelId="{B6038488-73A4-4E32-92CC-A21802872403}">
      <dsp:nvSpPr>
        <dsp:cNvPr id="0" name=""/>
        <dsp:cNvSpPr/>
      </dsp:nvSpPr>
      <dsp:spPr>
        <a:xfrm>
          <a:off x="2024414" y="3299226"/>
          <a:ext cx="1092541" cy="109254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C2A7F-363B-484B-846A-42EBD82A9D10}">
      <dsp:nvSpPr>
        <dsp:cNvPr id="0" name=""/>
        <dsp:cNvSpPr/>
      </dsp:nvSpPr>
      <dsp:spPr>
        <a:xfrm>
          <a:off x="2570685" y="3299226"/>
          <a:ext cx="5998266" cy="10925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Повысить значимость отца в семейных отношениях.</a:t>
          </a:r>
          <a:endParaRPr lang="ru-RU" sz="2200" kern="1200" dirty="0"/>
        </a:p>
      </dsp:txBody>
      <dsp:txXfrm>
        <a:off x="2570685" y="3299226"/>
        <a:ext cx="5998266" cy="109254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F19A27-D9A6-4C35-8F2B-A1BB1FE14B3A}">
      <dsp:nvSpPr>
        <dsp:cNvPr id="0" name=""/>
        <dsp:cNvSpPr/>
      </dsp:nvSpPr>
      <dsp:spPr>
        <a:xfrm>
          <a:off x="0" y="276273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9BC42C-EA35-47CA-B05B-AAD73A8BAB30}">
      <dsp:nvSpPr>
        <dsp:cNvPr id="0" name=""/>
        <dsp:cNvSpPr/>
      </dsp:nvSpPr>
      <dsp:spPr>
        <a:xfrm>
          <a:off x="391790" y="40113"/>
          <a:ext cx="7835792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Гуманистический</a:t>
          </a:r>
          <a:endParaRPr lang="ru-RU" sz="2000" kern="1200" dirty="0"/>
        </a:p>
      </dsp:txBody>
      <dsp:txXfrm>
        <a:off x="391790" y="40113"/>
        <a:ext cx="7835792" cy="472320"/>
      </dsp:txXfrm>
    </dsp:sp>
    <dsp:sp modelId="{41C75A8C-8FFC-4D58-B588-162186463EE4}">
      <dsp:nvSpPr>
        <dsp:cNvPr id="0" name=""/>
        <dsp:cNvSpPr/>
      </dsp:nvSpPr>
      <dsp:spPr>
        <a:xfrm>
          <a:off x="0" y="1002033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49BB2-2604-42C5-B4D3-DF1FFE77C4EB}">
      <dsp:nvSpPr>
        <dsp:cNvPr id="0" name=""/>
        <dsp:cNvSpPr/>
      </dsp:nvSpPr>
      <dsp:spPr>
        <a:xfrm>
          <a:off x="391790" y="765873"/>
          <a:ext cx="7835792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Целостности жизнедеятельности и воспитания </a:t>
          </a:r>
          <a:endParaRPr lang="ru-RU" sz="2000" kern="1200" dirty="0"/>
        </a:p>
      </dsp:txBody>
      <dsp:txXfrm>
        <a:off x="391790" y="765873"/>
        <a:ext cx="7835792" cy="472320"/>
      </dsp:txXfrm>
    </dsp:sp>
    <dsp:sp modelId="{AF2A0BAB-7B6D-4CD9-9E8D-FDBC0115E372}">
      <dsp:nvSpPr>
        <dsp:cNvPr id="0" name=""/>
        <dsp:cNvSpPr/>
      </dsp:nvSpPr>
      <dsp:spPr>
        <a:xfrm>
          <a:off x="0" y="1727793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7948A9-A97E-4DC2-BAA5-BC0F348B56AC}">
      <dsp:nvSpPr>
        <dsp:cNvPr id="0" name=""/>
        <dsp:cNvSpPr/>
      </dsp:nvSpPr>
      <dsp:spPr>
        <a:xfrm>
          <a:off x="391790" y="1491633"/>
          <a:ext cx="7835792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Развивающего общения </a:t>
          </a:r>
          <a:endParaRPr lang="ru-RU" sz="2000" kern="1200" dirty="0"/>
        </a:p>
      </dsp:txBody>
      <dsp:txXfrm>
        <a:off x="391790" y="1491633"/>
        <a:ext cx="7835792" cy="472320"/>
      </dsp:txXfrm>
    </dsp:sp>
    <dsp:sp modelId="{75C7C47E-5941-4AF2-AFCF-F0DCDEB3BEC4}">
      <dsp:nvSpPr>
        <dsp:cNvPr id="0" name=""/>
        <dsp:cNvSpPr/>
      </dsp:nvSpPr>
      <dsp:spPr>
        <a:xfrm>
          <a:off x="0" y="2453553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A0543B-779C-4921-9C60-019F57293673}">
      <dsp:nvSpPr>
        <dsp:cNvPr id="0" name=""/>
        <dsp:cNvSpPr/>
      </dsp:nvSpPr>
      <dsp:spPr>
        <a:xfrm>
          <a:off x="391790" y="2217393"/>
          <a:ext cx="7835792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Личностно – </a:t>
          </a:r>
          <a:r>
            <a:rPr lang="ru-RU" sz="2000" kern="1200" dirty="0" err="1" smtClean="0"/>
            <a:t>деятельностного</a:t>
          </a:r>
          <a:r>
            <a:rPr lang="ru-RU" sz="2000" kern="1200" dirty="0" smtClean="0"/>
            <a:t> подхода </a:t>
          </a:r>
          <a:endParaRPr lang="ru-RU" sz="2000" kern="1200" dirty="0"/>
        </a:p>
      </dsp:txBody>
      <dsp:txXfrm>
        <a:off x="391790" y="2217393"/>
        <a:ext cx="7835792" cy="472320"/>
      </dsp:txXfrm>
    </dsp:sp>
    <dsp:sp modelId="{7ADE316F-57CB-480F-8E0E-97454CF2A352}">
      <dsp:nvSpPr>
        <dsp:cNvPr id="0" name=""/>
        <dsp:cNvSpPr/>
      </dsp:nvSpPr>
      <dsp:spPr>
        <a:xfrm>
          <a:off x="0" y="3179313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39606C-8290-4278-AF0E-D0420BA862D5}">
      <dsp:nvSpPr>
        <dsp:cNvPr id="0" name=""/>
        <dsp:cNvSpPr/>
      </dsp:nvSpPr>
      <dsp:spPr>
        <a:xfrm>
          <a:off x="391790" y="2943153"/>
          <a:ext cx="7835792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Культурологический</a:t>
          </a:r>
          <a:endParaRPr lang="ru-RU" sz="2000" kern="1200" dirty="0"/>
        </a:p>
      </dsp:txBody>
      <dsp:txXfrm>
        <a:off x="391790" y="2943153"/>
        <a:ext cx="7835792" cy="472320"/>
      </dsp:txXfrm>
    </dsp:sp>
    <dsp:sp modelId="{4C698A8D-B705-4687-9B5A-367AB8732B40}">
      <dsp:nvSpPr>
        <dsp:cNvPr id="0" name=""/>
        <dsp:cNvSpPr/>
      </dsp:nvSpPr>
      <dsp:spPr>
        <a:xfrm>
          <a:off x="0" y="3976361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642158-7122-4AD4-B556-DA2573C9EBCF}">
      <dsp:nvSpPr>
        <dsp:cNvPr id="0" name=""/>
        <dsp:cNvSpPr/>
      </dsp:nvSpPr>
      <dsp:spPr>
        <a:xfrm>
          <a:off x="370382" y="3672409"/>
          <a:ext cx="7835792" cy="5436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Учёта новых тенденций развития социума</a:t>
          </a:r>
          <a:endParaRPr lang="ru-RU" sz="2000" kern="1200" dirty="0"/>
        </a:p>
      </dsp:txBody>
      <dsp:txXfrm>
        <a:off x="370382" y="3672409"/>
        <a:ext cx="7835792" cy="543607"/>
      </dsp:txXfrm>
    </dsp:sp>
    <dsp:sp modelId="{D48BB7F0-9EE8-4495-8F94-212341EC36ED}">
      <dsp:nvSpPr>
        <dsp:cNvPr id="0" name=""/>
        <dsp:cNvSpPr/>
      </dsp:nvSpPr>
      <dsp:spPr>
        <a:xfrm>
          <a:off x="0" y="4702121"/>
          <a:ext cx="82295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872CC6-4BB9-4624-A26B-9A293A74A206}">
      <dsp:nvSpPr>
        <dsp:cNvPr id="0" name=""/>
        <dsp:cNvSpPr/>
      </dsp:nvSpPr>
      <dsp:spPr>
        <a:xfrm>
          <a:off x="391790" y="4465961"/>
          <a:ext cx="7835792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Милосердия</a:t>
          </a:r>
          <a:endParaRPr lang="ru-RU" sz="2000" kern="1200" dirty="0"/>
        </a:p>
      </dsp:txBody>
      <dsp:txXfrm>
        <a:off x="391790" y="4465961"/>
        <a:ext cx="7835792" cy="47232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B4BBB2-278A-497D-B81C-BB7441E616DB}">
      <dsp:nvSpPr>
        <dsp:cNvPr id="0" name=""/>
        <dsp:cNvSpPr/>
      </dsp:nvSpPr>
      <dsp:spPr>
        <a:xfrm>
          <a:off x="616444" y="0"/>
          <a:ext cx="6986367" cy="377301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tint val="4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B091D2-27A4-4007-A552-29337C58B1BB}">
      <dsp:nvSpPr>
        <dsp:cNvPr id="0" name=""/>
        <dsp:cNvSpPr/>
      </dsp:nvSpPr>
      <dsp:spPr>
        <a:xfrm>
          <a:off x="8829" y="1131904"/>
          <a:ext cx="2645573" cy="150920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Методика И.М. Марковской «Опросник для изучения взаимодействия родителей с детьми» </a:t>
          </a:r>
          <a:endParaRPr lang="ru-RU" sz="1700" kern="1200" dirty="0"/>
        </a:p>
      </dsp:txBody>
      <dsp:txXfrm>
        <a:off x="8829" y="1131904"/>
        <a:ext cx="2645573" cy="1509206"/>
      </dsp:txXfrm>
    </dsp:sp>
    <dsp:sp modelId="{046E2508-1DB6-4520-8E61-FE04B677FDC4}">
      <dsp:nvSpPr>
        <dsp:cNvPr id="0" name=""/>
        <dsp:cNvSpPr/>
      </dsp:nvSpPr>
      <dsp:spPr>
        <a:xfrm>
          <a:off x="2786841" y="1131904"/>
          <a:ext cx="2645573" cy="150920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Проективная методика «Рисунок семьи»</a:t>
          </a:r>
          <a:endParaRPr lang="ru-RU" sz="1700" kern="1200" dirty="0"/>
        </a:p>
      </dsp:txBody>
      <dsp:txXfrm>
        <a:off x="2786841" y="1131904"/>
        <a:ext cx="2645573" cy="1509206"/>
      </dsp:txXfrm>
    </dsp:sp>
    <dsp:sp modelId="{233CA80A-6C0B-44FA-A813-D6EE4CA2A954}">
      <dsp:nvSpPr>
        <dsp:cNvPr id="0" name=""/>
        <dsp:cNvSpPr/>
      </dsp:nvSpPr>
      <dsp:spPr>
        <a:xfrm>
          <a:off x="5564853" y="1131904"/>
          <a:ext cx="2645573" cy="150920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Анкета для детей</a:t>
          </a:r>
          <a:endParaRPr lang="ru-RU" sz="1700" kern="1200" dirty="0"/>
        </a:p>
      </dsp:txBody>
      <dsp:txXfrm>
        <a:off x="5564853" y="1131904"/>
        <a:ext cx="2645573" cy="150920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742402-6DF1-4903-9E5F-0D8CB58097A3}">
      <dsp:nvSpPr>
        <dsp:cNvPr id="0" name=""/>
        <dsp:cNvSpPr/>
      </dsp:nvSpPr>
      <dsp:spPr>
        <a:xfrm>
          <a:off x="5357806" y="3233525"/>
          <a:ext cx="2731673" cy="22181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  Анкетирование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Мониторинг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Благодарственные письма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Отзывы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Ящики доверия</a:t>
          </a:r>
          <a:endParaRPr lang="ru-RU" sz="1400" kern="1200" dirty="0"/>
        </a:p>
      </dsp:txBody>
      <dsp:txXfrm>
        <a:off x="6177308" y="3788074"/>
        <a:ext cx="1912171" cy="1663648"/>
      </dsp:txXfrm>
    </dsp:sp>
    <dsp:sp modelId="{A9088749-8201-43FC-9EDD-D31E3C7C25B0}">
      <dsp:nvSpPr>
        <dsp:cNvPr id="0" name=""/>
        <dsp:cNvSpPr/>
      </dsp:nvSpPr>
      <dsp:spPr>
        <a:xfrm>
          <a:off x="714346" y="3233525"/>
          <a:ext cx="3173111" cy="2244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Экскурсии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Проектная деятельность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Праздники и досуги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Встречи с  интересными людьми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Конкурсы</a:t>
          </a:r>
          <a:endParaRPr lang="ru-RU" sz="1400" kern="1200" dirty="0"/>
        </a:p>
      </dsp:txBody>
      <dsp:txXfrm>
        <a:off x="714346" y="3794595"/>
        <a:ext cx="2221178" cy="1683210"/>
      </dsp:txXfrm>
    </dsp:sp>
    <dsp:sp modelId="{EF97BE1C-0D07-48E6-B5AE-489231A1CB4A}">
      <dsp:nvSpPr>
        <dsp:cNvPr id="0" name=""/>
        <dsp:cNvSpPr/>
      </dsp:nvSpPr>
      <dsp:spPr>
        <a:xfrm>
          <a:off x="5352397" y="-215019"/>
          <a:ext cx="2731673" cy="2184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Информация на сайте ДОУ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Стенды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Папки-передвижки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Памятки</a:t>
          </a:r>
          <a:endParaRPr lang="ru-RU" sz="1400" kern="1200" dirty="0"/>
        </a:p>
      </dsp:txBody>
      <dsp:txXfrm>
        <a:off x="6171899" y="-215019"/>
        <a:ext cx="1912171" cy="1638473"/>
      </dsp:txXfrm>
    </dsp:sp>
    <dsp:sp modelId="{738E0A55-B92C-4801-A395-EAD18C47C2DF}">
      <dsp:nvSpPr>
        <dsp:cNvPr id="0" name=""/>
        <dsp:cNvSpPr/>
      </dsp:nvSpPr>
      <dsp:spPr>
        <a:xfrm>
          <a:off x="940474" y="-125968"/>
          <a:ext cx="2731673" cy="2145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Встречи с родителями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Консультации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Семейная гостиная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Дни открытых дверей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Выставки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Беседы</a:t>
          </a:r>
          <a:endParaRPr lang="ru-RU" sz="1400" kern="1200" dirty="0"/>
        </a:p>
      </dsp:txBody>
      <dsp:txXfrm>
        <a:off x="940474" y="-125968"/>
        <a:ext cx="1912171" cy="1609289"/>
      </dsp:txXfrm>
    </dsp:sp>
    <dsp:sp modelId="{F69EBA96-ACA3-43F5-A3FF-67CB44D818B1}">
      <dsp:nvSpPr>
        <dsp:cNvPr id="0" name=""/>
        <dsp:cNvSpPr/>
      </dsp:nvSpPr>
      <dsp:spPr>
        <a:xfrm>
          <a:off x="1969204" y="416819"/>
          <a:ext cx="2394361" cy="239436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Информационно-просвещенческое взаимодействие (непосредственные формы взаимодействия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69204" y="416819"/>
        <a:ext cx="2394361" cy="2394361"/>
      </dsp:txXfrm>
    </dsp:sp>
    <dsp:sp modelId="{93D6D7F8-2109-4BE8-A54D-8F359321ABC4}">
      <dsp:nvSpPr>
        <dsp:cNvPr id="0" name=""/>
        <dsp:cNvSpPr/>
      </dsp:nvSpPr>
      <dsp:spPr>
        <a:xfrm rot="5400000">
          <a:off x="4448995" y="425032"/>
          <a:ext cx="2394361" cy="2394361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Информационно-просвещенческое взаимодействие (опосредованные формы взаимодействия)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4448995" y="425032"/>
        <a:ext cx="2394361" cy="2394361"/>
      </dsp:txXfrm>
    </dsp:sp>
    <dsp:sp modelId="{66E37AC9-BB87-48EA-A328-ECA7BAA33625}">
      <dsp:nvSpPr>
        <dsp:cNvPr id="0" name=""/>
        <dsp:cNvSpPr/>
      </dsp:nvSpPr>
      <dsp:spPr>
        <a:xfrm rot="10800000">
          <a:off x="4410230" y="2808306"/>
          <a:ext cx="2394361" cy="239436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 Формы работы, направленные на повышение      эффективности взаимодействия</a:t>
          </a:r>
          <a:endParaRPr lang="ru-RU" sz="1400" b="1" kern="1200" dirty="0">
            <a:solidFill>
              <a:schemeClr val="tx1"/>
            </a:solidFill>
          </a:endParaRPr>
        </a:p>
      </dsp:txBody>
      <dsp:txXfrm rot="10800000">
        <a:off x="4410230" y="2808306"/>
        <a:ext cx="2394361" cy="2394361"/>
      </dsp:txXfrm>
    </dsp:sp>
    <dsp:sp modelId="{A598A0DC-5F96-4A7C-9228-84C1393B2D3D}">
      <dsp:nvSpPr>
        <dsp:cNvPr id="0" name=""/>
        <dsp:cNvSpPr/>
      </dsp:nvSpPr>
      <dsp:spPr>
        <a:xfrm rot="16200000">
          <a:off x="1929745" y="2827605"/>
          <a:ext cx="2394361" cy="239436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Совместная деятельность ДОУ и родителей воспитанников</a:t>
          </a:r>
          <a:endParaRPr lang="ru-RU" sz="1400" b="1" kern="1200" dirty="0">
            <a:solidFill>
              <a:schemeClr val="tx1"/>
            </a:solidFill>
          </a:endParaRPr>
        </a:p>
      </dsp:txBody>
      <dsp:txXfrm rot="16200000">
        <a:off x="1929745" y="2827605"/>
        <a:ext cx="2394361" cy="2394361"/>
      </dsp:txXfrm>
    </dsp:sp>
    <dsp:sp modelId="{FC5AD7A7-F54E-447A-AC0C-CF80192E8456}">
      <dsp:nvSpPr>
        <dsp:cNvPr id="0" name=""/>
        <dsp:cNvSpPr/>
      </dsp:nvSpPr>
      <dsp:spPr>
        <a:xfrm>
          <a:off x="3966058" y="2274634"/>
          <a:ext cx="826690" cy="71886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8CD2C-CFB2-4A70-B221-B4C4938C7DE4}">
      <dsp:nvSpPr>
        <dsp:cNvPr id="0" name=""/>
        <dsp:cNvSpPr/>
      </dsp:nvSpPr>
      <dsp:spPr>
        <a:xfrm rot="10800000">
          <a:off x="3966058" y="2551119"/>
          <a:ext cx="826690" cy="71886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4474FA-D24D-4F96-844D-26577E90A6A0}">
      <dsp:nvSpPr>
        <dsp:cNvPr id="0" name=""/>
        <dsp:cNvSpPr/>
      </dsp:nvSpPr>
      <dsp:spPr>
        <a:xfrm>
          <a:off x="0" y="503752"/>
          <a:ext cx="75608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82403-7EEB-4C0E-B7B1-F7831763EA07}">
      <dsp:nvSpPr>
        <dsp:cNvPr id="0" name=""/>
        <dsp:cNvSpPr/>
      </dsp:nvSpPr>
      <dsp:spPr>
        <a:xfrm>
          <a:off x="361805" y="58162"/>
          <a:ext cx="7199034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Повышение интереса отцов к социальной жизни ребенка в ДОУ, его успехам в освоении ОПДО. </a:t>
          </a:r>
          <a:endParaRPr lang="ru-RU" sz="1600" kern="1200" dirty="0"/>
        </a:p>
      </dsp:txBody>
      <dsp:txXfrm>
        <a:off x="361805" y="58162"/>
        <a:ext cx="7199034" cy="856080"/>
      </dsp:txXfrm>
    </dsp:sp>
    <dsp:sp modelId="{E917578E-EAAB-49CF-BB06-7511FC170FCB}">
      <dsp:nvSpPr>
        <dsp:cNvPr id="0" name=""/>
        <dsp:cNvSpPr/>
      </dsp:nvSpPr>
      <dsp:spPr>
        <a:xfrm>
          <a:off x="0" y="1819192"/>
          <a:ext cx="75608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4221A-083D-47C9-B351-771892BD1223}">
      <dsp:nvSpPr>
        <dsp:cNvPr id="0" name=""/>
        <dsp:cNvSpPr/>
      </dsp:nvSpPr>
      <dsp:spPr>
        <a:xfrm>
          <a:off x="359952" y="1391152"/>
          <a:ext cx="7199034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Повышение  уровня активности отцов в непосредственных формах работы, таких как: родительские собрания,  утренники, дни открытых  дверей,  дискуссии, диспуты.</a:t>
          </a:r>
          <a:endParaRPr lang="ru-RU" sz="1600" kern="1200" dirty="0"/>
        </a:p>
      </dsp:txBody>
      <dsp:txXfrm>
        <a:off x="359952" y="1391152"/>
        <a:ext cx="7199034" cy="856080"/>
      </dsp:txXfrm>
    </dsp:sp>
    <dsp:sp modelId="{483CC4AB-D395-4FBC-BB48-6772FF19950A}">
      <dsp:nvSpPr>
        <dsp:cNvPr id="0" name=""/>
        <dsp:cNvSpPr/>
      </dsp:nvSpPr>
      <dsp:spPr>
        <a:xfrm>
          <a:off x="0" y="3134632"/>
          <a:ext cx="75608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0BD5B-FE26-42E8-81B8-07D1B5C8DECD}">
      <dsp:nvSpPr>
        <dsp:cNvPr id="0" name=""/>
        <dsp:cNvSpPr/>
      </dsp:nvSpPr>
      <dsp:spPr>
        <a:xfrm>
          <a:off x="359952" y="2706592"/>
          <a:ext cx="7199034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Улучшение качества преемственности семьи и ДОУ в воспитании детей.</a:t>
          </a:r>
          <a:endParaRPr lang="ru-RU" sz="1600" kern="1200" dirty="0"/>
        </a:p>
      </dsp:txBody>
      <dsp:txXfrm>
        <a:off x="359952" y="2706592"/>
        <a:ext cx="7199034" cy="856080"/>
      </dsp:txXfrm>
    </dsp:sp>
    <dsp:sp modelId="{1CB1CE56-8B78-487B-AF3E-7BDFC053D834}">
      <dsp:nvSpPr>
        <dsp:cNvPr id="0" name=""/>
        <dsp:cNvSpPr/>
      </dsp:nvSpPr>
      <dsp:spPr>
        <a:xfrm>
          <a:off x="0" y="4450071"/>
          <a:ext cx="75608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E6C06-D378-4D4F-A75E-A0BC04A0763B}">
      <dsp:nvSpPr>
        <dsp:cNvPr id="0" name=""/>
        <dsp:cNvSpPr/>
      </dsp:nvSpPr>
      <dsp:spPr>
        <a:xfrm>
          <a:off x="359952" y="4022031"/>
          <a:ext cx="7199034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Увеличение активности родителей в передаче положительного внутрисемейного опыта.</a:t>
          </a:r>
          <a:endParaRPr lang="ru-RU" sz="1600" kern="1200" dirty="0"/>
        </a:p>
      </dsp:txBody>
      <dsp:txXfrm>
        <a:off x="359952" y="4022031"/>
        <a:ext cx="7199034" cy="85608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F8AC1F-16D4-4DB5-9EC5-D97BFC2A4E4B}">
      <dsp:nvSpPr>
        <dsp:cNvPr id="0" name=""/>
        <dsp:cNvSpPr/>
      </dsp:nvSpPr>
      <dsp:spPr>
        <a:xfrm>
          <a:off x="102851" y="0"/>
          <a:ext cx="8229576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0119B-92C6-4E9D-A944-4F47C58974B4}">
      <dsp:nvSpPr>
        <dsp:cNvPr id="0" name=""/>
        <dsp:cNvSpPr/>
      </dsp:nvSpPr>
      <dsp:spPr>
        <a:xfrm>
          <a:off x="1310161" y="3365506"/>
          <a:ext cx="166555" cy="1665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8E63BD-7F23-4530-ACD2-A4C1B17EDFC8}">
      <dsp:nvSpPr>
        <dsp:cNvPr id="0" name=""/>
        <dsp:cNvSpPr/>
      </dsp:nvSpPr>
      <dsp:spPr>
        <a:xfrm>
          <a:off x="1276908" y="3448783"/>
          <a:ext cx="1471364" cy="1077179"/>
        </a:xfrm>
        <a:prstGeom prst="rect">
          <a:avLst/>
        </a:prstGeom>
        <a:noFill/>
        <a:ln w="1143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Дальнейшие исследования по значимости отца в жизни ребенка</a:t>
          </a:r>
          <a:endParaRPr lang="ru-RU" sz="1600" kern="1200" dirty="0"/>
        </a:p>
      </dsp:txBody>
      <dsp:txXfrm>
        <a:off x="1276908" y="3448783"/>
        <a:ext cx="1471364" cy="1077179"/>
      </dsp:txXfrm>
    </dsp:sp>
    <dsp:sp modelId="{D9FCD29B-E4D2-433F-AC67-313696A7592F}">
      <dsp:nvSpPr>
        <dsp:cNvPr id="0" name=""/>
        <dsp:cNvSpPr/>
      </dsp:nvSpPr>
      <dsp:spPr>
        <a:xfrm>
          <a:off x="2486911" y="2312767"/>
          <a:ext cx="289661" cy="2896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99761B-2CC6-4FBB-A106-9CB17A7EFCEB}">
      <dsp:nvSpPr>
        <dsp:cNvPr id="0" name=""/>
        <dsp:cNvSpPr/>
      </dsp:nvSpPr>
      <dsp:spPr>
        <a:xfrm>
          <a:off x="2631742" y="2457597"/>
          <a:ext cx="1520723" cy="2068365"/>
        </a:xfrm>
        <a:prstGeom prst="rect">
          <a:avLst/>
        </a:prstGeom>
        <a:noFill/>
        <a:ln w="1143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48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Повысить роль отца в развитии творческих способностей детей</a:t>
          </a:r>
          <a:endParaRPr lang="ru-RU" sz="1600" kern="1200" dirty="0"/>
        </a:p>
      </dsp:txBody>
      <dsp:txXfrm>
        <a:off x="2631742" y="2457597"/>
        <a:ext cx="1520723" cy="2068365"/>
      </dsp:txXfrm>
    </dsp:sp>
    <dsp:sp modelId="{E619582A-C7BB-4EE7-9E21-604AB9A1AC83}">
      <dsp:nvSpPr>
        <dsp:cNvPr id="0" name=""/>
        <dsp:cNvSpPr/>
      </dsp:nvSpPr>
      <dsp:spPr>
        <a:xfrm>
          <a:off x="3989531" y="1537017"/>
          <a:ext cx="383801" cy="3838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E0DB5B-586C-43A5-BE8F-0333107437CE}">
      <dsp:nvSpPr>
        <dsp:cNvPr id="0" name=""/>
        <dsp:cNvSpPr/>
      </dsp:nvSpPr>
      <dsp:spPr>
        <a:xfrm>
          <a:off x="4181432" y="1728917"/>
          <a:ext cx="1520723" cy="2797045"/>
        </a:xfrm>
        <a:prstGeom prst="rect">
          <a:avLst/>
        </a:prstGeom>
        <a:noFill/>
        <a:ln w="1143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6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Приобщать отцов к здоровьесберегающей деятельности ДОУ</a:t>
          </a:r>
          <a:endParaRPr lang="ru-RU" sz="1600" kern="1200" dirty="0"/>
        </a:p>
      </dsp:txBody>
      <dsp:txXfrm>
        <a:off x="4181432" y="1728917"/>
        <a:ext cx="1520723" cy="2797045"/>
      </dsp:txXfrm>
    </dsp:sp>
    <dsp:sp modelId="{96DEB4FF-C5E2-42E5-B0D9-2FE2F43E4186}">
      <dsp:nvSpPr>
        <dsp:cNvPr id="0" name=""/>
        <dsp:cNvSpPr/>
      </dsp:nvSpPr>
      <dsp:spPr>
        <a:xfrm>
          <a:off x="5626119" y="1023772"/>
          <a:ext cx="514149" cy="5141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D57E51-2C86-4D4D-A7D2-F232AD0190F8}">
      <dsp:nvSpPr>
        <dsp:cNvPr id="0" name=""/>
        <dsp:cNvSpPr/>
      </dsp:nvSpPr>
      <dsp:spPr>
        <a:xfrm>
          <a:off x="5883194" y="1280847"/>
          <a:ext cx="1520723" cy="3245115"/>
        </a:xfrm>
        <a:prstGeom prst="rect">
          <a:avLst/>
        </a:prstGeom>
        <a:noFill/>
        <a:ln w="1143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43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Подключить к работе педагогов дополнительного  образования</a:t>
          </a:r>
          <a:endParaRPr lang="ru-RU" sz="1600" kern="1200" dirty="0"/>
        </a:p>
      </dsp:txBody>
      <dsp:txXfrm>
        <a:off x="5883194" y="1280847"/>
        <a:ext cx="1520723" cy="3245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AC8C-5A1E-4884-A7CE-5E991186ACF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2487B-ABCE-4590-8918-39F84B3C9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Особенно запомнились следующие</a:t>
            </a:r>
            <a:r>
              <a:rPr lang="ru-RU" baseline="0" dirty="0" smtClean="0"/>
              <a:t> мероприятия  Встреча с родителями «Пусть всегда будет папа», целью которой было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Показать значимость роли отца в семье.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Способствовать укреплению взаимоотношений в семье.</a:t>
            </a:r>
            <a:endParaRPr lang="ru-RU" baseline="0" dirty="0" smtClean="0"/>
          </a:p>
          <a:p>
            <a:r>
              <a:rPr lang="ru-RU" baseline="0" dirty="0" smtClean="0"/>
              <a:t>…</a:t>
            </a:r>
          </a:p>
          <a:p>
            <a:r>
              <a:rPr lang="ru-RU" baseline="0" dirty="0" smtClean="0"/>
              <a:t>Отцов тронул видеоролик, в котором их дети высказывали свое мнение, зачем нужен папа.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Законе РФ № 273-ФЗ от 29.12.2012 "Об образовании в Российской Федерации", статье 44 говорится: "Родители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ребенка".[3]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соответствиям современным тенденциям образования, новый федеральный государственный образовательный стандарт (ФГОС ДО), определяет семью, как важнейший институт общества, основу и опору государства, отвечающую за социализацию новых поколений, рассматривает родителей как равноправных участников образовательного процесса.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отражают основные принципы ФГОС дошкольного образования: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сотрудничество Организации с семьей;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приобщение детей к социокультурным нормам, традициям семьи, общества и государства.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Стандарт направлен на решение такой задачи, как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 объединение обучения и воспитания в целостный образовательный процесс на основе духовно-нравственных и социокультуных ценностей и принятых в обществе правил и норм поведения в интересах человека, семьи, общества;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обеспечения психолого-педагогической поддержки семьи и повышения компетентности родителей (законных представителей) в вопросах развития и образования, охраны и укрепления здоровья детей.[11]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В Уставе МБДОУ «Детского сада №1 «Смоляночка»  одними из основных задач  являются: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Отец и мать, папа и мама - два самых родных и самых важных человека в жизни каждого ребенка. И если роль матери в воспитании ребенка  всем понятна и не требует, каких – либо разъяснений, то роль отца, к огромному сожалению, часто понимается и реализуется как материальная поддержка семьи, образец для воспитания мальчика – будущего мужчины. Такой подход имеет место не только в большинстве семей, но и зачастую со стороны педагогов. Однако роль отца в воспитании ребенка трудно переоценить, с точки зрения современных психологов-исследователей  отец оказывает огромное влияние на многие аспекты в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развитии и воспитании ребенка.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……. Наша  тема достаточно актуальна и требует системного подхода в работе с семьями воспитанников!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ходе проводимого анализа  активности родителей мы выявили следующие показатели участия в общественной жизни ДОУ: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посещают родительские собрания	          матери – 96,3%, отцы – 3,7%;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посещают утренники	                 	          матери – 81,5%, отцы – 18,5%;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систематически интересуются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повседневной жизнью ребенка		матери – 88,9%, отцы – 11,1%.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из диаграммы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видна колоссальная разница участия отцов и матерей в жизни ДОУ. Но нельзя сказать, что отцы не хотят заниматься своими детьми. Отцов, проявляющих заботу о настоящем и будущем своих детей и желающих занять активную позицию в воспитании достаточно много. Но часто они не знают как это сделать.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Таким образом, возникает противоречие между реальной ролью отца в воспитательном процессе и уровнем их компетентности</a:t>
            </a:r>
            <a:r>
              <a:rPr lang="ru-RU" baseline="0" dirty="0" smtClean="0"/>
              <a:t> в воспитании детей.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разрешения сложившегося противоречия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специально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организованная система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эффективной организации работы</a:t>
            </a:r>
            <a:r>
              <a:rPr lang="ru-RU" baseline="0" dirty="0" smtClean="0"/>
              <a:t> на первом этапе была проведена стартовая диагностика, которая</a:t>
            </a:r>
            <a:r>
              <a:rPr lang="ru-RU" dirty="0" smtClean="0"/>
              <a:t> проводилась совместно с психологической службой. Для диагностики </a:t>
            </a:r>
            <a:r>
              <a:rPr lang="ru-RU" dirty="0" err="1" smtClean="0"/>
              <a:t>детско</a:t>
            </a:r>
            <a:r>
              <a:rPr lang="ru-RU" dirty="0" smtClean="0"/>
              <a:t> - </a:t>
            </a:r>
            <a:r>
              <a:rPr lang="ru-RU" dirty="0" err="1" smtClean="0"/>
              <a:t>родительких</a:t>
            </a:r>
            <a:r>
              <a:rPr lang="ru-RU" dirty="0" smtClean="0"/>
              <a:t> отношений были использованы следующие методики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(приложение 1), который позволяет диагностировать детско-родительские отношения и взаимодействие методом </a:t>
            </a:r>
            <a:r>
              <a:rPr lang="ru-RU" dirty="0" err="1" smtClean="0"/>
              <a:t>шкалирования</a:t>
            </a:r>
            <a:r>
              <a:rPr lang="ru-RU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052;&#1086;&#1081;%20&#1092;&#1080;&#1083;&#1100;&#1084;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88;&#1072;&#1073;&#1086;&#1090;&#1072;%20&#1074;%20%20&#1057;&#1054;&#1048;&#1056;&#1054;\&#1089;&#1077;&#1084;&#1080;&#1085;&#1072;&#1088;%20&#1086;&#1090;&#1094;&#1086;&#1074;&#1089;&#1090;&#1074;&#1086;%20&#1057;&#1054;&#1048;&#1056;&#1054;\&#1052;&#1086;&#1081;%20&#1092;&#1080;&#1083;&#1100;&#1084;2&#1094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88;&#1072;&#1073;&#1086;&#1090;&#1072;%20&#1074;%20%20&#1057;&#1054;&#1048;&#1056;&#1054;\&#1089;&#1077;&#1084;&#1080;&#1085;&#1072;&#1088;%20&#1086;&#1090;&#1094;&#1086;&#1074;&#1089;&#1090;&#1074;&#1086;%20&#1057;&#1054;&#1048;&#1056;&#1054;\&#1084;&#1086;&#1081;%20&#1083;&#1102;&#1073;&#1080;&#1084;&#1099;&#1081;%20&#1087;&#1072;&#1087;&#1072;.wm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87;&#1072;&#1087;&#1072;%20&#1087;&#1086;&#1080;&#1075;&#1088;&#1072;&#1081;%20&#1089;&#1086;%20&#1084;&#1085;&#1086;&#1081;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88;&#1072;&#1073;&#1086;&#1090;&#1072;%20&#1074;%20%20&#1057;&#1054;&#1048;&#1056;&#1054;\&#1089;&#1077;&#1084;&#1080;&#1085;&#1072;&#1088;%20&#1086;&#1090;&#1094;&#1086;&#1074;&#1089;&#1090;&#1074;&#1086;%20&#1057;&#1054;&#1048;&#1056;&#1054;\&#1055;&#1072;&#1087;&#1072;,%20&#1087;&#1086;&#1080;&#1075;&#1088;&#1072;&#1081;%20&#1089;&#1086;%20&#1084;&#1085;&#1086;&#1081;!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b="1" dirty="0" smtClean="0"/>
              <a:t>Современные подходы повышения компетентности отцов в </a:t>
            </a:r>
            <a:r>
              <a:rPr lang="ru-RU" sz="2800" b="1" dirty="0" err="1" smtClean="0"/>
              <a:t>воспи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тательно-образовательном</a:t>
            </a:r>
            <a:r>
              <a:rPr lang="ru-RU" sz="2800" b="1" dirty="0" smtClean="0"/>
              <a:t> процессе ДОУ и семейных отношениях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4941168"/>
            <a:ext cx="5114778" cy="122413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Воспитатель </a:t>
            </a:r>
            <a:endParaRPr lang="ru-RU" dirty="0" smtClean="0"/>
          </a:p>
          <a:p>
            <a:r>
              <a:rPr lang="ru-RU" b="1" dirty="0" smtClean="0"/>
              <a:t>Карпикова Елена Николаевна</a:t>
            </a:r>
            <a:endParaRPr lang="ru-RU" dirty="0" smtClean="0"/>
          </a:p>
          <a:p>
            <a:r>
              <a:rPr lang="ru-RU" b="1" dirty="0" smtClean="0"/>
              <a:t>МБДОУ «Детский сад №1 «Смоляночка» </a:t>
            </a:r>
          </a:p>
          <a:p>
            <a:r>
              <a:rPr lang="ru-RU" b="1" dirty="0" smtClean="0"/>
              <a:t>г. Смоленска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Принципы: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29600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42048" cy="136815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1 этап: Первичная диагностика (стартовая)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5301208"/>
            <a:ext cx="8136904" cy="11521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Выставка рисунков «Чем занимается папа в        </a:t>
            </a:r>
          </a:p>
          <a:p>
            <a:pPr>
              <a:buNone/>
            </a:pPr>
            <a:r>
              <a:rPr lang="ru-RU" b="1" dirty="0" smtClean="0"/>
              <a:t>                                  свободное время»</a:t>
            </a:r>
          </a:p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7544" y="1600201"/>
          <a:ext cx="8219256" cy="377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sz="3200" dirty="0" smtClean="0"/>
              <a:t>2 этап: практическая работа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52736"/>
          <a:ext cx="875880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hlinkClick r:id="rId3" action="ppaction://hlinkfile"/>
              </a:rPr>
              <a:t>Встреча с родителями «Пусть всегда будет папа»</a:t>
            </a:r>
            <a:endParaRPr lang="ru-RU" dirty="0"/>
          </a:p>
        </p:txBody>
      </p:sp>
      <p:pic>
        <p:nvPicPr>
          <p:cNvPr id="4" name="Picture 2" descr="D:\мамина флористика\фото для программы по флористике\DSCN01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2142" r="-195"/>
          <a:stretch>
            <a:fillRect/>
          </a:stretch>
        </p:blipFill>
        <p:spPr bwMode="auto">
          <a:xfrm>
            <a:off x="395536" y="1628800"/>
            <a:ext cx="6130202" cy="4032448"/>
          </a:xfrm>
          <a:prstGeom prst="rect">
            <a:avLst/>
          </a:prstGeom>
          <a:noFill/>
        </p:spPr>
      </p:pic>
      <p:pic>
        <p:nvPicPr>
          <p:cNvPr id="1026" name="Picture 2" descr="D:\мамина флористика\фото для программы по флористике\DSCN0158.JPG"/>
          <p:cNvPicPr>
            <a:picLocks noChangeAspect="1" noChangeArrowheads="1"/>
          </p:cNvPicPr>
          <p:nvPr/>
        </p:nvPicPr>
        <p:blipFill>
          <a:blip r:embed="rId5" cstate="print"/>
          <a:srcRect t="7208"/>
          <a:stretch>
            <a:fillRect/>
          </a:stretch>
        </p:blipFill>
        <p:spPr bwMode="auto">
          <a:xfrm>
            <a:off x="1115616" y="1916832"/>
            <a:ext cx="6048672" cy="4209507"/>
          </a:xfrm>
          <a:prstGeom prst="rect">
            <a:avLst/>
          </a:prstGeom>
          <a:noFill/>
        </p:spPr>
      </p:pic>
      <p:pic>
        <p:nvPicPr>
          <p:cNvPr id="1027" name="Picture 3" descr="D:\мамина флористика\фото для программы по флористике\DSCN0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2204864"/>
            <a:ext cx="5976664" cy="4482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ru-RU" dirty="0" smtClean="0"/>
              <a:t>Папа может</a:t>
            </a:r>
            <a:endParaRPr lang="ru-RU" dirty="0"/>
          </a:p>
        </p:txBody>
      </p:sp>
      <p:pic>
        <p:nvPicPr>
          <p:cNvPr id="1027" name="Picture 3" descr="D:\фото дети\фото для сайта\DSC_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7920880" cy="5260703"/>
          </a:xfrm>
          <a:prstGeom prst="rect">
            <a:avLst/>
          </a:prstGeom>
          <a:noFill/>
        </p:spPr>
      </p:pic>
      <p:pic>
        <p:nvPicPr>
          <p:cNvPr id="1028" name="Picture 4" descr="D:\фото дети\фото для сайта\DSC_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407" y="1268760"/>
            <a:ext cx="7981593" cy="530120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9416"/>
            <a:ext cx="22636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2ц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1" y="260647"/>
            <a:ext cx="8544948" cy="6408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«дорога и ребенок»</a:t>
            </a:r>
            <a:endParaRPr lang="ru-RU" dirty="0"/>
          </a:p>
        </p:txBody>
      </p:sp>
      <p:pic>
        <p:nvPicPr>
          <p:cNvPr id="1026" name="Picture 2" descr="D:\группа бабочки\P10007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6653287" cy="4989965"/>
          </a:xfrm>
          <a:prstGeom prst="rect">
            <a:avLst/>
          </a:prstGeom>
          <a:noFill/>
        </p:spPr>
      </p:pic>
      <p:pic>
        <p:nvPicPr>
          <p:cNvPr id="1027" name="Picture 3" descr="D:\группа бабочки\P1000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7" y="1052737"/>
            <a:ext cx="6912768" cy="5184342"/>
          </a:xfrm>
          <a:prstGeom prst="rect">
            <a:avLst/>
          </a:prstGeom>
          <a:noFill/>
        </p:spPr>
      </p:pic>
      <p:pic>
        <p:nvPicPr>
          <p:cNvPr id="1028" name="Picture 4" descr="D:\группа бабочки\P1000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68760"/>
            <a:ext cx="6913080" cy="5184576"/>
          </a:xfrm>
          <a:prstGeom prst="rect">
            <a:avLst/>
          </a:prstGeom>
          <a:noFill/>
        </p:spPr>
      </p:pic>
      <p:pic>
        <p:nvPicPr>
          <p:cNvPr id="1029" name="Picture 5" descr="D:\группа бабочки\P10008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9" y="1412775"/>
            <a:ext cx="6984776" cy="5238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r>
              <a:rPr lang="ru-RU" dirty="0" smtClean="0"/>
              <a:t>Проекты «спасаем птиц»</a:t>
            </a:r>
            <a:endParaRPr lang="ru-RU" dirty="0"/>
          </a:p>
        </p:txBody>
      </p:sp>
      <p:pic>
        <p:nvPicPr>
          <p:cNvPr id="3074" name="Picture 2" descr="D:\фото дети\вешаем кормушки\P81125-112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3888433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D:\фото дети\встреча птиц\DSC_8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6822902" cy="4536504"/>
          </a:xfrm>
          <a:prstGeom prst="rect">
            <a:avLst/>
          </a:prstGeom>
          <a:noFill/>
        </p:spPr>
      </p:pic>
      <p:pic>
        <p:nvPicPr>
          <p:cNvPr id="3076" name="Picture 4" descr="D:\фото дети\встреча птиц\DSC_8188.JPG"/>
          <p:cNvPicPr>
            <a:picLocks noChangeAspect="1" noChangeArrowheads="1"/>
          </p:cNvPicPr>
          <p:nvPr/>
        </p:nvPicPr>
        <p:blipFill>
          <a:blip r:embed="rId4" cstate="print"/>
          <a:srcRect l="3343" t="17647" r="8613" b="13265"/>
          <a:stretch>
            <a:fillRect/>
          </a:stretch>
        </p:blipFill>
        <p:spPr bwMode="auto">
          <a:xfrm>
            <a:off x="1829187" y="2204864"/>
            <a:ext cx="7314813" cy="432048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r>
              <a:rPr lang="ru-RU" dirty="0" smtClean="0"/>
              <a:t>На планете детство</a:t>
            </a:r>
            <a:endParaRPr lang="ru-RU" dirty="0"/>
          </a:p>
        </p:txBody>
      </p:sp>
      <p:pic>
        <p:nvPicPr>
          <p:cNvPr id="4" name="Picture 7" descr="D:\группа бабочки\P100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6466153" cy="4846638"/>
          </a:xfrm>
          <a:prstGeom prst="rect">
            <a:avLst/>
          </a:prstGeom>
          <a:noFill/>
        </p:spPr>
      </p:pic>
      <p:pic>
        <p:nvPicPr>
          <p:cNvPr id="5" name="Picture 6" descr="D:\группа бабочки\P1000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6913081" cy="5184576"/>
          </a:xfrm>
          <a:prstGeom prst="rect">
            <a:avLst/>
          </a:prstGeom>
          <a:noFill/>
        </p:spPr>
      </p:pic>
      <p:pic>
        <p:nvPicPr>
          <p:cNvPr id="6" name="Picture 2" descr="D:\группа бабочки\P1000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727430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группа бабочки\P100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6480720" cy="4860320"/>
          </a:xfrm>
          <a:prstGeom prst="rect">
            <a:avLst/>
          </a:prstGeom>
          <a:noFill/>
        </p:spPr>
      </p:pic>
      <p:pic>
        <p:nvPicPr>
          <p:cNvPr id="1027" name="Picture 3" descr="D:\ПАПА,\фото день папы\P1000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12776"/>
            <a:ext cx="6480720" cy="48605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247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Праздник к Дню отца </a:t>
            </a:r>
            <a:br>
              <a:rPr lang="ru-RU" sz="3200" dirty="0" smtClean="0"/>
            </a:br>
            <a:r>
              <a:rPr lang="ru-RU" sz="3200" dirty="0" smtClean="0"/>
              <a:t>«Спасибо, папа, тебе»</a:t>
            </a:r>
            <a:endParaRPr lang="ru-RU" sz="3200" dirty="0"/>
          </a:p>
        </p:txBody>
      </p:sp>
      <p:pic>
        <p:nvPicPr>
          <p:cNvPr id="1026" name="Picture 2" descr="D:\ПАПА,\фото день папы\P100053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061" t="13541" r="8163" b="-1459"/>
          <a:stretch>
            <a:fillRect/>
          </a:stretch>
        </p:blipFill>
        <p:spPr bwMode="auto">
          <a:xfrm>
            <a:off x="1259632" y="1754292"/>
            <a:ext cx="6871318" cy="5103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Современные тенденции образования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7544" y="2204864"/>
            <a:ext cx="3528392" cy="387789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Статья 44 Федерального закона  от 29.12.2012 № 273-ФЗ  "Об образовании в Российской Федерации» </a:t>
            </a:r>
          </a:p>
          <a:p>
            <a:r>
              <a:rPr lang="ru-RU" dirty="0" smtClean="0"/>
              <a:t>Основные принципы и  задачи ФГОС дошкольного образования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2273"/>
          <a:stretch>
            <a:fillRect/>
          </a:stretch>
        </p:blipFill>
        <p:spPr bwMode="auto">
          <a:xfrm>
            <a:off x="3923928" y="1628800"/>
            <a:ext cx="236661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80112" y="3356992"/>
            <a:ext cx="1800200" cy="271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r>
              <a:rPr lang="ru-RU" dirty="0" smtClean="0"/>
              <a:t>Участие в праздниках</a:t>
            </a:r>
            <a:endParaRPr lang="ru-RU" dirty="0"/>
          </a:p>
        </p:txBody>
      </p:sp>
      <p:pic>
        <p:nvPicPr>
          <p:cNvPr id="2050" name="Picture 2" descr="D:\фото дети\щ\DSC03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6462184" cy="4846638"/>
          </a:xfrm>
          <a:prstGeom prst="rect">
            <a:avLst/>
          </a:prstGeom>
          <a:noFill/>
        </p:spPr>
      </p:pic>
      <p:pic>
        <p:nvPicPr>
          <p:cNvPr id="2053" name="Picture 5" descr="D:\фото дети\IMG-cd66d361100773db9497b4384a909a3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6336704" cy="4752528"/>
          </a:xfrm>
          <a:prstGeom prst="rect">
            <a:avLst/>
          </a:prstGeom>
          <a:noFill/>
        </p:spPr>
      </p:pic>
      <p:pic>
        <p:nvPicPr>
          <p:cNvPr id="2056" name="Picture 8" descr="D:\ЗАГРУЗКИ\оле в газету\мероприятия с папами и мамами\P1020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484784"/>
            <a:ext cx="6684235" cy="5013176"/>
          </a:xfrm>
          <a:prstGeom prst="rect">
            <a:avLst/>
          </a:prstGeom>
          <a:noFill/>
        </p:spPr>
      </p:pic>
      <p:pic>
        <p:nvPicPr>
          <p:cNvPr id="2055" name="Picture 7" descr="D:\фото дети\новые\IMG-e988c6f5e6ace9d43858bb32c751a84b-V.jpg"/>
          <p:cNvPicPr>
            <a:picLocks noChangeAspect="1" noChangeArrowheads="1"/>
          </p:cNvPicPr>
          <p:nvPr/>
        </p:nvPicPr>
        <p:blipFill>
          <a:blip r:embed="rId5" cstate="print"/>
          <a:srcRect t="18540"/>
          <a:stretch>
            <a:fillRect/>
          </a:stretch>
        </p:blipFill>
        <p:spPr bwMode="auto">
          <a:xfrm>
            <a:off x="3923928" y="1586880"/>
            <a:ext cx="4853128" cy="527112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8640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Совместная деятельность ДОУ и семьи</a:t>
            </a:r>
            <a:endParaRPr lang="ru-RU" sz="2800" dirty="0"/>
          </a:p>
        </p:txBody>
      </p:sp>
      <p:pic>
        <p:nvPicPr>
          <p:cNvPr id="1026" name="Picture 2" descr="D:\группа бабочки\фото для программы по флористике\WP_0000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6192688" cy="4644516"/>
          </a:xfrm>
          <a:prstGeom prst="rect">
            <a:avLst/>
          </a:prstGeom>
          <a:noFill/>
        </p:spPr>
      </p:pic>
      <p:pic>
        <p:nvPicPr>
          <p:cNvPr id="1027" name="Picture 3" descr="D:\мамина флористика\фото для программы по флористике\фото с родителями\WP_000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68760"/>
            <a:ext cx="6408712" cy="4806534"/>
          </a:xfrm>
          <a:prstGeom prst="rect">
            <a:avLst/>
          </a:prstGeom>
          <a:noFill/>
        </p:spPr>
      </p:pic>
      <p:pic>
        <p:nvPicPr>
          <p:cNvPr id="3074" name="Picture 2" descr="D:\группа бабочки\P1060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484784"/>
            <a:ext cx="6120680" cy="4590510"/>
          </a:xfrm>
          <a:prstGeom prst="rect">
            <a:avLst/>
          </a:prstGeom>
          <a:noFill/>
        </p:spPr>
      </p:pic>
      <p:pic>
        <p:nvPicPr>
          <p:cNvPr id="6" name="Picture 2" descr="D:\мамина флористика\фото для программы по флористике\фото с родителями\WP_0004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772816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дети\Бабочки пикник 2018\DSCN3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720747" cy="5040560"/>
          </a:xfrm>
          <a:prstGeom prst="rect">
            <a:avLst/>
          </a:prstGeom>
          <a:noFill/>
        </p:spPr>
      </p:pic>
      <p:pic>
        <p:nvPicPr>
          <p:cNvPr id="4099" name="Picture 3" descr="D:\ЗАГРУЗКИ\оле в газету\мероприятия с папами и мамами\DSC_8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598" y="980728"/>
            <a:ext cx="844740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792088"/>
          </a:xfrm>
        </p:spPr>
        <p:txBody>
          <a:bodyPr>
            <a:noAutofit/>
          </a:bodyPr>
          <a:lstStyle/>
          <a:p>
            <a:r>
              <a:rPr lang="ru-RU" sz="2000" dirty="0" smtClean="0"/>
              <a:t>3 этап: Методика И.М. Марковской «Опросник для изучения взаимодействия родителей с детьми»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124744"/>
          <a:ext cx="777686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Методика «рисунок семьи»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7787208" cy="53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r>
              <a:rPr lang="ru-RU" dirty="0" smtClean="0"/>
              <a:t>результативность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7228656" cy="5258984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1196752"/>
          <a:ext cx="75608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работы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23528" y="1628800"/>
          <a:ext cx="843528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любимый пап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260647"/>
            <a:ext cx="8796468" cy="6597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2952328"/>
          </a:xfrm>
        </p:spPr>
        <p:txBody>
          <a:bodyPr>
            <a:no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</p:nvPr>
        </p:nvGraphicFramePr>
        <p:xfrm>
          <a:off x="0" y="500042"/>
          <a:ext cx="7643834" cy="595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syedu.ru/files/428/k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736304" cy="3496388"/>
          </a:xfrm>
          <a:prstGeom prst="rect">
            <a:avLst/>
          </a:prstGeom>
          <a:noFill/>
        </p:spPr>
      </p:pic>
      <p:pic>
        <p:nvPicPr>
          <p:cNvPr id="3" name="Picture 4" descr="http://runetbook.ru/img/cache/person/27283/middle2/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99" y="1556792"/>
            <a:ext cx="3388609" cy="3600400"/>
          </a:xfrm>
          <a:prstGeom prst="rect">
            <a:avLst/>
          </a:prstGeom>
          <a:noFill/>
        </p:spPr>
      </p:pic>
      <p:pic>
        <p:nvPicPr>
          <p:cNvPr id="4" name="Picture 6" descr="http://cdn.scipeople.ru/upictures/55876_7850786.profi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257600"/>
            <a:ext cx="2796311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 action="ppaction://hlinkfile"/>
              </a:rPr>
              <a:t>Актуальность</a:t>
            </a:r>
            <a:endParaRPr lang="ru-RU" dirty="0"/>
          </a:p>
        </p:txBody>
      </p:sp>
      <p:pic>
        <p:nvPicPr>
          <p:cNvPr id="1026" name="Picture 2" descr="D:\ПАПА,\о папе\1.marin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72816"/>
            <a:ext cx="6840760" cy="4796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па, поиграй со мной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1" y="260647"/>
            <a:ext cx="8544948" cy="6408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отцов в общественной жизни ДОУ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Противоречие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12776"/>
          <a:ext cx="8291264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Цель:</a:t>
            </a:r>
            <a:r>
              <a:rPr lang="ru-RU" sz="2200" dirty="0" smtClean="0"/>
              <a:t>  повысить роль отца как активного участника  воспитательно-образовательного процесса семьи и ДОУ. </a:t>
            </a:r>
            <a:br>
              <a:rPr lang="ru-RU" sz="2200" dirty="0" smtClean="0"/>
            </a:br>
            <a:r>
              <a:rPr lang="ru-RU" sz="2200" dirty="0" smtClean="0"/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4294967295"/>
          </p:nvPr>
        </p:nvGraphicFramePr>
        <p:xfrm>
          <a:off x="251520" y="1412776"/>
          <a:ext cx="85689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909</TotalTime>
  <Words>902</Words>
  <Application>Microsoft Office PowerPoint</Application>
  <PresentationFormat>Экран (4:3)</PresentationFormat>
  <Paragraphs>128</Paragraphs>
  <Slides>28</Slides>
  <Notes>19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Изящная</vt:lpstr>
      <vt:lpstr>Современные подходы повышения компетентности отцов в воспи тательно-образовательном процессе ДОУ и семейных отношениях</vt:lpstr>
      <vt:lpstr>Современные тенденции образования</vt:lpstr>
      <vt:lpstr>Слайд 3</vt:lpstr>
      <vt:lpstr>Слайд 4</vt:lpstr>
      <vt:lpstr>Актуальность</vt:lpstr>
      <vt:lpstr>Слайд 6</vt:lpstr>
      <vt:lpstr>Участие отцов в общественной жизни ДОУ</vt:lpstr>
      <vt:lpstr>Противоречие</vt:lpstr>
      <vt:lpstr>Цель:  повысить роль отца как активного участника  воспитательно-образовательного процесса семьи и ДОУ.  Задачи: </vt:lpstr>
      <vt:lpstr>Принципы: </vt:lpstr>
      <vt:lpstr>1 этап: Первичная диагностика (стартовая)  </vt:lpstr>
      <vt:lpstr>2 этап: практическая работа</vt:lpstr>
      <vt:lpstr>Встреча с родителями «Пусть всегда будет папа»</vt:lpstr>
      <vt:lpstr>Папа может</vt:lpstr>
      <vt:lpstr>Слайд 15</vt:lpstr>
      <vt:lpstr>Проект «дорога и ребенок»</vt:lpstr>
      <vt:lpstr>Проекты «спасаем птиц»</vt:lpstr>
      <vt:lpstr>На планете детство</vt:lpstr>
      <vt:lpstr>Праздник к Дню отца  «Спасибо, папа, тебе»</vt:lpstr>
      <vt:lpstr>Участие в праздниках</vt:lpstr>
      <vt:lpstr>Совместная деятельность ДОУ и семьи</vt:lpstr>
      <vt:lpstr>Слайд 22</vt:lpstr>
      <vt:lpstr>3 этап: Методика И.М. Марковской «Опросник для изучения взаимодействия родителей с детьми»</vt:lpstr>
      <vt:lpstr>Методика «рисунок семьи» </vt:lpstr>
      <vt:lpstr>результативность</vt:lpstr>
      <vt:lpstr>Перспективы работы</vt:lpstr>
      <vt:lpstr>Слайд 27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отца в жизни ребенка</dc:title>
  <dc:creator>User</dc:creator>
  <cp:lastModifiedBy>User</cp:lastModifiedBy>
  <cp:revision>97</cp:revision>
  <dcterms:created xsi:type="dcterms:W3CDTF">2014-11-10T10:35:56Z</dcterms:created>
  <dcterms:modified xsi:type="dcterms:W3CDTF">2020-09-22T07:01:04Z</dcterms:modified>
</cp:coreProperties>
</file>