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9" r:id="rId5"/>
    <p:sldId id="277" r:id="rId6"/>
    <p:sldId id="279" r:id="rId7"/>
    <p:sldId id="290" r:id="rId8"/>
    <p:sldId id="278" r:id="rId9"/>
    <p:sldId id="280" r:id="rId10"/>
    <p:sldId id="281" r:id="rId11"/>
    <p:sldId id="282" r:id="rId12"/>
    <p:sldId id="287" r:id="rId13"/>
    <p:sldId id="283" r:id="rId14"/>
    <p:sldId id="284" r:id="rId15"/>
    <p:sldId id="285" r:id="rId16"/>
    <p:sldId id="286" r:id="rId17"/>
    <p:sldId id="260" r:id="rId18"/>
    <p:sldId id="268" r:id="rId19"/>
    <p:sldId id="267" r:id="rId20"/>
    <p:sldId id="266" r:id="rId21"/>
    <p:sldId id="265" r:id="rId22"/>
    <p:sldId id="264" r:id="rId23"/>
    <p:sldId id="263" r:id="rId24"/>
    <p:sldId id="262" r:id="rId25"/>
    <p:sldId id="273" r:id="rId26"/>
    <p:sldId id="272" r:id="rId27"/>
    <p:sldId id="288" r:id="rId28"/>
    <p:sldId id="289" r:id="rId29"/>
    <p:sldId id="291" r:id="rId30"/>
    <p:sldId id="27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7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0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61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2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95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0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9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5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94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25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5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CF5F3-288F-4CDC-B9A0-601379C846DE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33810-184E-4BEB-A8D7-B554DE845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0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92773"/>
            <a:ext cx="9144000" cy="664874"/>
          </a:xfrm>
        </p:spPr>
        <p:txBody>
          <a:bodyPr>
            <a:no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383" y="1193370"/>
            <a:ext cx="11817926" cy="6094122"/>
          </a:xfrm>
        </p:spPr>
        <p:txBody>
          <a:bodyPr>
            <a:normAutofit fontScale="70000" lnSpcReduction="20000"/>
          </a:bodyPr>
          <a:lstStyle/>
          <a:p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Мастер-класс</a:t>
            </a:r>
            <a:endParaRPr lang="ru-RU" sz="7700" b="1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«Развитие мелкой 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моторики рук </a:t>
            </a:r>
            <a:endParaRPr lang="ru-RU" sz="4800" b="1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 детей дошкольного возраста </a:t>
            </a:r>
          </a:p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через разные виды деятельности»</a:t>
            </a:r>
          </a:p>
          <a:p>
            <a:pPr marL="7200000" algn="l"/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7200000" algn="l"/>
            <a:endParaRPr lang="ru-RU" sz="20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7200000" algn="l"/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7200000" algn="l"/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7200000" algn="l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Выполнил воспитатель </a:t>
            </a:r>
          </a:p>
          <a:p>
            <a:pPr marL="7200000" algn="l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МБДОУ «Детский сад №1 «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Смоляночка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</a:p>
          <a:p>
            <a:pPr marL="7200000" algn="l"/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Моторикова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Елена Викторовна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avatars.mds.yandex.net/get-pdb/1016956/4e5e85ca-85e8-4263-989a-467a1b260089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36" y="3300693"/>
            <a:ext cx="5438981" cy="329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5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упражнения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50772" y="1738648"/>
            <a:ext cx="9550959" cy="657970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«Кулак- ребро- ладонь»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440950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72" y="2472743"/>
            <a:ext cx="7972022" cy="405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71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блок Пальчиковые игры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Без предметов: </a:t>
            </a:r>
            <a:r>
              <a:rPr lang="ru-RU" sz="2800" dirty="0"/>
              <a:t>рисунки в воздухе (пальцем, ладонью), расскажи сказку, расскажи стихи руками, </a:t>
            </a:r>
            <a:r>
              <a:rPr lang="ru-RU" sz="2800" dirty="0" err="1"/>
              <a:t>логосказки</a:t>
            </a:r>
            <a:r>
              <a:rPr lang="ru-RU" sz="2800" dirty="0"/>
              <a:t> и т.д.</a:t>
            </a:r>
          </a:p>
          <a:p>
            <a:pPr algn="l"/>
            <a:r>
              <a:rPr lang="ru-RU" sz="2800" b="1" dirty="0"/>
              <a:t>С атрибутами:</a:t>
            </a:r>
            <a:r>
              <a:rPr lang="ru-RU" sz="2800" dirty="0"/>
              <a:t> пальчиковый театр, платочки, </a:t>
            </a:r>
            <a:r>
              <a:rPr lang="ru-RU" sz="2800" dirty="0" err="1"/>
              <a:t>резиночки</a:t>
            </a:r>
            <a:r>
              <a:rPr lang="ru-RU" sz="2800" dirty="0"/>
              <a:t>, перчатки.</a:t>
            </a:r>
            <a:r>
              <a:rPr lang="ru-RU" sz="2800" b="1" dirty="0"/>
              <a:t> </a:t>
            </a:r>
          </a:p>
          <a:p>
            <a:pPr algn="l"/>
            <a:r>
              <a:rPr lang="ru-RU" sz="2800" b="1" dirty="0"/>
              <a:t>С предметами:</a:t>
            </a:r>
            <a:r>
              <a:rPr lang="ru-RU" sz="2800" dirty="0"/>
              <a:t> это мозаики и конструкторы, шнуровки и </a:t>
            </a:r>
            <a:r>
              <a:rPr lang="ru-RU" sz="2800" dirty="0" err="1"/>
              <a:t>пазлы</a:t>
            </a:r>
            <a:r>
              <a:rPr lang="ru-RU" sz="2800" dirty="0"/>
              <a:t>, специальные лабиринты, фигурки-вкладыши, пирамидки. 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5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. </a:t>
            </a:r>
            <a:endParaRPr lang="ru-RU" sz="2800" dirty="0"/>
          </a:p>
          <a:p>
            <a:pPr marL="1143000" indent="-1143000" algn="l">
              <a:buFont typeface="Wingdings" panose="05000000000000000000" pitchFamily="2" charset="2"/>
              <a:buChar char="Ø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1455" y="1223141"/>
            <a:ext cx="6858001" cy="4411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4000" y="769515"/>
            <a:ext cx="6858002" cy="5318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9284" y="1180625"/>
            <a:ext cx="6866660" cy="44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6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шаги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pPr algn="l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https://i.mycdn.me/i?r=AyH4iRPQ2q0otWIFepML2LxR6GeuCy4Phtx9SfEPsRyl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52463"/>
            <a:ext cx="4008291" cy="56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4.infourok.ru/uploads/ex/0c34/000db44b-54245650/hello_html_m41fdf56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57" y="1302326"/>
            <a:ext cx="40862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9"/>
            <a:ext cx="12192000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пуговицами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 descr="https://i.pinimg.com/736x/af/ee/62/afee624e9d05824528ae69e02f2104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83" y="1396980"/>
            <a:ext cx="4455961" cy="49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pinimg.com/736x/55/7d/72/557d72a9796b5b0278f917840c54ccb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62" y="1423145"/>
            <a:ext cx="2184657" cy="51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36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489397" y="360608"/>
            <a:ext cx="6388746" cy="1094852"/>
          </a:xfrm>
        </p:spPr>
        <p:txBody>
          <a:bodyPr>
            <a:noAutofit/>
          </a:bodyPr>
          <a:lstStyle/>
          <a:p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1450144" cy="637309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/>
              <a:t>Контуры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/>
              <a:t>Игры с прищепками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/>
              <a:t>Игры с крупами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/>
              <a:t>Игры с песком и водой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2965" y="2432227"/>
            <a:ext cx="4857554" cy="4011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6623" y="2445729"/>
            <a:ext cx="4848896" cy="3975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8021" y="1371833"/>
            <a:ext cx="6858000" cy="45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7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блок Творческий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6144" y="1302326"/>
            <a:ext cx="9144000" cy="5070765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глиной, пластилином, соленым тестом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бумагой, картон, гофра, салфетки, ткань разной текстуры, вата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природным и бросовым материалом: желуди, шишки, орехи (грецкие, фундук), скорлупу от орехов, веточки, почки, песок, глина, листья, крупа (манная, гречневая, горох, бобы, фасоль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макаронные изделия, бусинки, пуговицы, крышки, яичная скорлупа и т.д.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разных видов конструкторов.</a:t>
            </a:r>
          </a:p>
          <a:p>
            <a:pPr algn="l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7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118407"/>
            <a:ext cx="5543981" cy="6866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69" y="118406"/>
            <a:ext cx="5369665" cy="67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6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10" y="113691"/>
            <a:ext cx="5314863" cy="6621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/>
          <a:stretch/>
        </p:blipFill>
        <p:spPr>
          <a:xfrm rot="5400000">
            <a:off x="-520614" y="984252"/>
            <a:ext cx="6613301" cy="51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6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9185" r="16726" b="4986"/>
          <a:stretch/>
        </p:blipFill>
        <p:spPr>
          <a:xfrm>
            <a:off x="208207" y="113691"/>
            <a:ext cx="5430593" cy="66219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t="7990" r="10102"/>
          <a:stretch/>
        </p:blipFill>
        <p:spPr>
          <a:xfrm>
            <a:off x="6400801" y="113691"/>
            <a:ext cx="5396247" cy="66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51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20732" y="960895"/>
            <a:ext cx="4556502" cy="495945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Канадский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ученый нейрохирург Уайлдер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Грейвс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Пенфилд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изобразил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 человека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4409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583"/>
            <a:ext cx="6150242" cy="4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026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288666"/>
            <a:ext cx="5632361" cy="63954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3" y="288666"/>
            <a:ext cx="5718219" cy="639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5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Книжка-малышка «Весёлый счёт»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6089" y="1419567"/>
            <a:ext cx="6313475" cy="4804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8389" y="1810294"/>
            <a:ext cx="6313477" cy="4022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9046" y="1732108"/>
            <a:ext cx="6296158" cy="41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5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планшет «Времена года»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1655" y="1298728"/>
            <a:ext cx="5985607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3664" y="1491338"/>
            <a:ext cx="5920066" cy="4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5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блок Весёлый карандашик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тетрадью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в пространстве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копирование (по точкам, на кальку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контур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 (обведи рисунок, соедини по точкам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дорисовка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принципу симметрии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узоры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лабиринты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штриховки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08860"/>
            <a:ext cx="12192000" cy="986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6713" y="223970"/>
            <a:ext cx="4848842" cy="7537283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myunikum.ru/images/wp-content/uploads/2020/03/graficheskie-risunki-po-kletochkam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3" y="332437"/>
            <a:ext cx="4040702" cy="63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xn--2-7sbm4am4a.xn--p1ai/800/600/https/avatars.mds.yandex.net/get-zen_doc/3475288/pub_5fc2a3a8d57ee927522cd314_5fccdf3a8f8c7853ed6bb0b2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t="2932" r="3987" b="188"/>
          <a:stretch/>
        </p:blipFill>
        <p:spPr bwMode="auto">
          <a:xfrm>
            <a:off x="5670998" y="332437"/>
            <a:ext cx="4855336" cy="66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37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6" y="-8660"/>
            <a:ext cx="121474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223" y="128788"/>
            <a:ext cx="581172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648" y="128788"/>
            <a:ext cx="4867365" cy="70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3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85496"/>
            <a:ext cx="4168462" cy="5362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681" y="847300"/>
            <a:ext cx="3940935" cy="590102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4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51349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10668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6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0" y="0"/>
            <a:ext cx="1111894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0195" y="584855"/>
            <a:ext cx="6858000" cy="5705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4859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3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39" y="-49910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723952"/>
            <a:ext cx="9144000" cy="3055865"/>
          </a:xfrm>
        </p:spPr>
        <p:txBody>
          <a:bodyPr>
            <a:normAutofit/>
          </a:bodyPr>
          <a:lstStyle/>
          <a:p>
            <a:endParaRPr lang="ru-RU" sz="78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76943" y="2690693"/>
            <a:ext cx="3740728" cy="1385455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Содержение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по развитию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 рук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 rot="12524292">
            <a:off x="3942980" y="3957313"/>
            <a:ext cx="401781" cy="9559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8219343">
            <a:off x="7634806" y="3923349"/>
            <a:ext cx="401781" cy="10858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89679" y="370578"/>
            <a:ext cx="2343760" cy="1493359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верх 15"/>
          <p:cNvSpPr/>
          <p:nvPr/>
        </p:nvSpPr>
        <p:spPr>
          <a:xfrm rot="18638428">
            <a:off x="3620490" y="1549467"/>
            <a:ext cx="401781" cy="13455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rot="2573704">
            <a:off x="7708551" y="1534372"/>
            <a:ext cx="401781" cy="13669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359527" y="4818041"/>
            <a:ext cx="2418851" cy="1493359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Весёлый карандашик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655062" y="367031"/>
            <a:ext cx="2253773" cy="1493359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588655" y="4861516"/>
            <a:ext cx="2093878" cy="1493359"/>
          </a:xfrm>
          <a:prstGeom prst="ellips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49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7928" y="-8660"/>
            <a:ext cx="11166764" cy="6381751"/>
          </a:xfrm>
        </p:spPr>
        <p:txBody>
          <a:bodyPr>
            <a:normAutofit/>
          </a:bodyPr>
          <a:lstStyle/>
          <a:p>
            <a:endParaRPr lang="ru-RU" sz="9600" b="1" dirty="0" smtClean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</a:t>
            </a:r>
          </a:p>
          <a:p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 внимание!</a:t>
            </a:r>
            <a:endParaRPr lang="ru-RU" sz="9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8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блок Пальчиковая гимнастика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Массаж, самомассаж (без предметов, с предметами).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кистей рук (Семья, Пекарь, Пальчики дружат и т.д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Статические упражнения (удержание пальцами определенной позы):кольцо, коза, заяц;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упражнения (развитие подвижности пальцев, переключения с одной позиции на другую): кулак-ребро-ладонь; ножницы-собака-лошадь; и т.д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5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ладоней и пальчиков рук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4879533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Массаж с помощью шестигранного карандаша</a:t>
            </a:r>
          </a:p>
          <a:p>
            <a:pPr algn="l"/>
            <a:r>
              <a:rPr lang="ru-RU" alt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«УТЮЖОК</a:t>
            </a:r>
            <a:r>
              <a:rPr lang="ru-RU" alt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2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2000" i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2000" i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Прокатывание </a:t>
            </a:r>
            <a:r>
              <a:rPr lang="ru-RU" altLang="ru-RU" sz="2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карандаша по поверхности стола.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Возьми толстый карандаш. Положи его на стол. «Прогладь» карандаш сначала одной ладонью, потом другой. Покатай карандаш по столу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Карандаш я покачу</a:t>
            </a:r>
            <a:endParaRPr lang="ru-RU" alt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Вправо-влево – как хочу.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74711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8" name="Рисунок 9" descr="https://fsd.kopilkaurokov.ru/up/html/2017/11/27/k_5a1bf862e86f9/440950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60" y="1799009"/>
            <a:ext cx="2672302" cy="198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2203907" y="531838"/>
            <a:ext cx="500063" cy="8002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3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ладоней и пальчиков рук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646111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Массаж с помощью шестигранного карандаша</a:t>
            </a:r>
            <a:endParaRPr lang="ru-RU" sz="2800" dirty="0"/>
          </a:p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«ДОБЫВАНИЕ ОГНЯ»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Рисунок 8" descr="https://fsd.kopilkaurokov.ru/up/html/2017/11/27/k_5a1bf862e86f9/440950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92" y="2003066"/>
            <a:ext cx="2994991" cy="20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173" y="4272214"/>
            <a:ext cx="11307652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Прокатывание карандаша между ладонями.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 карандаш на одну ладошку, прикрой её другой.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Прокатывай карандаш между ладонями сначала медленно, а потом быстрее, от кончиков пальцев к запястьям.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теперь попробуй сделать это сразу с двумя карандашами. Получилось?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0017" y="2363536"/>
            <a:ext cx="30612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«ДОБЫВАНИЕ ОГНЯ</a:t>
            </a:r>
            <a:r>
              <a:rPr lang="ru-RU" alt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ладоней и пальчиков рук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646111"/>
          </a:xfrm>
        </p:spPr>
        <p:txBody>
          <a:bodyPr>
            <a:normAutofit/>
          </a:bodyPr>
          <a:lstStyle/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173" y="5116856"/>
            <a:ext cx="11307652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5169" y="1803121"/>
            <a:ext cx="5560667" cy="4430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2145" y="1879170"/>
            <a:ext cx="5605743" cy="42782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2085" y="2223600"/>
            <a:ext cx="5624163" cy="3607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8064" y="2112096"/>
            <a:ext cx="5605745" cy="381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42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637452"/>
            <a:ext cx="9144000" cy="66487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кистей рук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pPr marL="1143000" indent="-1143000" algn="l">
              <a:buFont typeface="Wingdings" panose="05000000000000000000" pitchFamily="2" charset="2"/>
              <a:buChar char="Ø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https://fsd.multiurok.ru/html/2017/05/21/s_59211f82db406/img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326"/>
            <a:ext cx="9143999" cy="50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80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13066/0008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659"/>
            <a:ext cx="12192001" cy="68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519" y="454131"/>
            <a:ext cx="9144000" cy="84819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Статические упражнения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2326"/>
            <a:ext cx="9144000" cy="5070765"/>
          </a:xfrm>
        </p:spPr>
        <p:txBody>
          <a:bodyPr>
            <a:normAutofit/>
          </a:bodyPr>
          <a:lstStyle/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3361" y="324433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https://3.bp.blogspot.com/-GgoJWS9vW-8/TfOvMoSvaKI/AAAAAAAACs0/n0_WFRoi3n4/w1200-h630-p-k-no-nu/100SSC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326"/>
            <a:ext cx="9143999" cy="54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4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427</Words>
  <Application>Microsoft Office PowerPoint</Application>
  <PresentationFormat>Широкоэкранный</PresentationFormat>
  <Paragraphs>86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1 блок Пальчиковая гимнастика</vt:lpstr>
      <vt:lpstr>Массаж ладоней и пальчиков рук </vt:lpstr>
      <vt:lpstr>Массаж ладоней и пальчиков рук </vt:lpstr>
      <vt:lpstr>Массаж ладоней и пальчиков рук </vt:lpstr>
      <vt:lpstr>Упражнения для кистей рук</vt:lpstr>
      <vt:lpstr>Статические упражнения </vt:lpstr>
      <vt:lpstr>Динамические упражнения</vt:lpstr>
      <vt:lpstr>2 блок Пальчиковые игры</vt:lpstr>
      <vt:lpstr>Презентация PowerPoint</vt:lpstr>
      <vt:lpstr>Пальчиковые шаги</vt:lpstr>
      <vt:lpstr>Игры с пуговицами</vt:lpstr>
      <vt:lpstr>Презентация PowerPoint</vt:lpstr>
      <vt:lpstr>3 блок Творческий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Книжка-малышка «Весёлый счёт»</vt:lpstr>
      <vt:lpstr>Развивающий планшет «Времена года»</vt:lpstr>
      <vt:lpstr>4 блок Весёлый карандашик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Учетная запись Майкрософт</cp:lastModifiedBy>
  <cp:revision>50</cp:revision>
  <dcterms:created xsi:type="dcterms:W3CDTF">2019-05-27T18:19:42Z</dcterms:created>
  <dcterms:modified xsi:type="dcterms:W3CDTF">2023-02-09T13:40:20Z</dcterms:modified>
</cp:coreProperties>
</file>