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7"/>
  </p:notesMasterIdLst>
  <p:sldIdLst>
    <p:sldId id="256" r:id="rId3"/>
    <p:sldId id="272" r:id="rId4"/>
    <p:sldId id="257" r:id="rId5"/>
    <p:sldId id="290" r:id="rId6"/>
    <p:sldId id="258" r:id="rId7"/>
    <p:sldId id="279" r:id="rId8"/>
    <p:sldId id="291" r:id="rId9"/>
    <p:sldId id="283" r:id="rId10"/>
    <p:sldId id="292" r:id="rId11"/>
    <p:sldId id="296" r:id="rId12"/>
    <p:sldId id="293" r:id="rId13"/>
    <p:sldId id="288" r:id="rId14"/>
    <p:sldId id="295" r:id="rId15"/>
    <p:sldId id="294" r:id="rId16"/>
    <p:sldId id="263" r:id="rId17"/>
    <p:sldId id="275" r:id="rId18"/>
    <p:sldId id="266" r:id="rId19"/>
    <p:sldId id="276" r:id="rId20"/>
    <p:sldId id="277" r:id="rId21"/>
    <p:sldId id="265" r:id="rId22"/>
    <p:sldId id="285" r:id="rId23"/>
    <p:sldId id="269" r:id="rId24"/>
    <p:sldId id="282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9" autoAdjust="0"/>
    <p:restoredTop sz="85305" autoAdjust="0"/>
  </p:normalViewPr>
  <p:slideViewPr>
    <p:cSldViewPr>
      <p:cViewPr varScale="1">
        <p:scale>
          <a:sx n="55" d="100"/>
          <a:sy n="55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матери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посещение родительских собраний</c:v>
                </c:pt>
                <c:pt idx="1">
                  <c:v>посещение утренников</c:v>
                </c:pt>
                <c:pt idx="2">
                  <c:v>интерес к повседневной жизни ребенка в ДОУ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0.96300000000000063</c:v>
                </c:pt>
                <c:pt idx="1">
                  <c:v>0.81499999999999995</c:v>
                </c:pt>
                <c:pt idx="2">
                  <c:v>0.8890000000000009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отцы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посещение родительских собраний</c:v>
                </c:pt>
                <c:pt idx="1">
                  <c:v>посещение утренников</c:v>
                </c:pt>
                <c:pt idx="2">
                  <c:v>интерес к повседневной жизни ребенка в ДОУ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3.7000000000000102E-2</c:v>
                </c:pt>
                <c:pt idx="1">
                  <c:v>0.18500000000000041</c:v>
                </c:pt>
                <c:pt idx="2">
                  <c:v>0.1110000000000001</c:v>
                </c:pt>
              </c:numCache>
            </c:numRef>
          </c:val>
        </c:ser>
        <c:dLbls>
          <c:showVal val="1"/>
        </c:dLbls>
        <c:overlap val="-25"/>
        <c:axId val="46703744"/>
        <c:axId val="46705280"/>
      </c:barChart>
      <c:catAx>
        <c:axId val="46703744"/>
        <c:scaling>
          <c:orientation val="minMax"/>
        </c:scaling>
        <c:axPos val="b"/>
        <c:numFmt formatCode="General" sourceLinked="0"/>
        <c:majorTickMark val="none"/>
        <c:tickLblPos val="nextTo"/>
        <c:crossAx val="46705280"/>
        <c:crosses val="autoZero"/>
        <c:auto val="1"/>
        <c:lblAlgn val="ctr"/>
        <c:lblOffset val="100"/>
      </c:catAx>
      <c:valAx>
        <c:axId val="46705280"/>
        <c:scaling>
          <c:orientation val="minMax"/>
        </c:scaling>
        <c:delete val="1"/>
        <c:axPos val="l"/>
        <c:numFmt formatCode="0.00%" sourceLinked="1"/>
        <c:majorTickMark val="none"/>
        <c:tickLblPos val="none"/>
        <c:crossAx val="46703744"/>
        <c:crosses val="autoZero"/>
        <c:crossBetween val="between"/>
      </c:valAx>
    </c:plotArea>
    <c:legend>
      <c:legendPos val="t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A07D4B-F39B-4880-B8A8-7C1C096E249C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3BCE12-CEBA-4C80-BB8A-2791A8CAE104}">
      <dgm:prSet phldrT="[Текст]" custT="1"/>
      <dgm:spPr/>
      <dgm:t>
        <a:bodyPr/>
        <a:lstStyle/>
        <a:p>
          <a:r>
            <a:rPr lang="ru-RU" sz="1400" b="1" dirty="0" smtClean="0"/>
            <a:t>Направления</a:t>
          </a:r>
          <a:endParaRPr lang="ru-RU" sz="1400" b="1" dirty="0"/>
        </a:p>
      </dgm:t>
    </dgm:pt>
    <dgm:pt modelId="{00903A04-3977-461C-BBC9-36F5E3BB462C}" type="parTrans" cxnId="{7FDEFF6A-7C9D-4994-AC07-80E00042E3EB}">
      <dgm:prSet/>
      <dgm:spPr/>
      <dgm:t>
        <a:bodyPr/>
        <a:lstStyle/>
        <a:p>
          <a:endParaRPr lang="ru-RU"/>
        </a:p>
      </dgm:t>
    </dgm:pt>
    <dgm:pt modelId="{284F479F-8BB7-4ED9-BCBF-4E4FC8CFC619}" type="sibTrans" cxnId="{7FDEFF6A-7C9D-4994-AC07-80E00042E3EB}">
      <dgm:prSet/>
      <dgm:spPr/>
      <dgm:t>
        <a:bodyPr/>
        <a:lstStyle/>
        <a:p>
          <a:endParaRPr lang="ru-RU"/>
        </a:p>
      </dgm:t>
    </dgm:pt>
    <dgm:pt modelId="{7BF808FE-F371-43ED-AE61-D4F6FD5B8D21}">
      <dgm:prSet phldrT="[Текст]"/>
      <dgm:spPr/>
      <dgm:t>
        <a:bodyPr/>
        <a:lstStyle/>
        <a:p>
          <a:r>
            <a:rPr lang="ru-RU" dirty="0" smtClean="0"/>
            <a:t>Организация предметно – развивающего пространства </a:t>
          </a:r>
          <a:endParaRPr lang="ru-RU" dirty="0"/>
        </a:p>
      </dgm:t>
    </dgm:pt>
    <dgm:pt modelId="{65B68C73-749E-41BC-8390-A33DE0AF8883}" type="parTrans" cxnId="{08C30356-AD0C-4297-AC29-BCB94DF9C2AD}">
      <dgm:prSet/>
      <dgm:spPr/>
      <dgm:t>
        <a:bodyPr/>
        <a:lstStyle/>
        <a:p>
          <a:endParaRPr lang="ru-RU"/>
        </a:p>
      </dgm:t>
    </dgm:pt>
    <dgm:pt modelId="{FB189EE6-C93D-4B18-B502-21FF37B11A01}" type="sibTrans" cxnId="{08C30356-AD0C-4297-AC29-BCB94DF9C2AD}">
      <dgm:prSet/>
      <dgm:spPr/>
      <dgm:t>
        <a:bodyPr/>
        <a:lstStyle/>
        <a:p>
          <a:endParaRPr lang="ru-RU"/>
        </a:p>
      </dgm:t>
    </dgm:pt>
    <dgm:pt modelId="{BB43385B-C94B-4F1B-A07F-A247BCC59EC1}">
      <dgm:prSet phldrT="[Текст]"/>
      <dgm:spPr/>
      <dgm:t>
        <a:bodyPr/>
        <a:lstStyle/>
        <a:p>
          <a:r>
            <a:rPr lang="ru-RU" dirty="0" smtClean="0"/>
            <a:t>Диагностика</a:t>
          </a:r>
          <a:endParaRPr lang="ru-RU" dirty="0"/>
        </a:p>
      </dgm:t>
    </dgm:pt>
    <dgm:pt modelId="{7921C9AC-28AC-4B77-8F87-411DF93AE382}" type="parTrans" cxnId="{BEAEFCBC-26CC-44B0-B54C-19CCFD6764D8}">
      <dgm:prSet/>
      <dgm:spPr/>
      <dgm:t>
        <a:bodyPr/>
        <a:lstStyle/>
        <a:p>
          <a:endParaRPr lang="ru-RU"/>
        </a:p>
      </dgm:t>
    </dgm:pt>
    <dgm:pt modelId="{1A59997D-2D12-417A-A773-4DC10AF1131B}" type="sibTrans" cxnId="{BEAEFCBC-26CC-44B0-B54C-19CCFD6764D8}">
      <dgm:prSet/>
      <dgm:spPr/>
      <dgm:t>
        <a:bodyPr/>
        <a:lstStyle/>
        <a:p>
          <a:endParaRPr lang="ru-RU"/>
        </a:p>
      </dgm:t>
    </dgm:pt>
    <dgm:pt modelId="{F79B68F6-09A6-4031-BFB4-45D6064A59F0}">
      <dgm:prSet phldrT="[Текст]"/>
      <dgm:spPr/>
      <dgm:t>
        <a:bodyPr/>
        <a:lstStyle/>
        <a:p>
          <a:r>
            <a:rPr lang="ru-RU" dirty="0" smtClean="0"/>
            <a:t>Внедрение интегрированного подхода</a:t>
          </a:r>
          <a:endParaRPr lang="ru-RU" dirty="0"/>
        </a:p>
      </dgm:t>
    </dgm:pt>
    <dgm:pt modelId="{50ED5396-E469-44C7-9065-6E7F060F6EB2}" type="parTrans" cxnId="{C06ED1D2-A1CB-4A62-B7B7-4C7B70D50058}">
      <dgm:prSet/>
      <dgm:spPr/>
      <dgm:t>
        <a:bodyPr/>
        <a:lstStyle/>
        <a:p>
          <a:endParaRPr lang="ru-RU"/>
        </a:p>
      </dgm:t>
    </dgm:pt>
    <dgm:pt modelId="{45A612EA-73EF-4739-8C12-B71F453E08C6}" type="sibTrans" cxnId="{C06ED1D2-A1CB-4A62-B7B7-4C7B70D50058}">
      <dgm:prSet/>
      <dgm:spPr/>
      <dgm:t>
        <a:bodyPr/>
        <a:lstStyle/>
        <a:p>
          <a:endParaRPr lang="ru-RU"/>
        </a:p>
      </dgm:t>
    </dgm:pt>
    <dgm:pt modelId="{F22BDB04-D6F2-4839-9749-FFCF19AB4D1A}">
      <dgm:prSet phldrT="[Текст]"/>
      <dgm:spPr/>
      <dgm:t>
        <a:bodyPr/>
        <a:lstStyle/>
        <a:p>
          <a:r>
            <a:rPr lang="ru-RU" dirty="0" smtClean="0"/>
            <a:t>Информационно-просветительская деятельность ОУ </a:t>
          </a:r>
          <a:endParaRPr lang="ru-RU" dirty="0"/>
        </a:p>
      </dgm:t>
    </dgm:pt>
    <dgm:pt modelId="{B6D24A77-4BFE-43E4-9E45-EF37C548F3C5}" type="parTrans" cxnId="{1F75DBFE-FCCE-4C96-999E-766D47ECB508}">
      <dgm:prSet/>
      <dgm:spPr/>
      <dgm:t>
        <a:bodyPr/>
        <a:lstStyle/>
        <a:p>
          <a:endParaRPr lang="ru-RU"/>
        </a:p>
      </dgm:t>
    </dgm:pt>
    <dgm:pt modelId="{B92F71A5-4D11-420A-BC26-FBA698814524}" type="sibTrans" cxnId="{1F75DBFE-FCCE-4C96-999E-766D47ECB508}">
      <dgm:prSet/>
      <dgm:spPr/>
      <dgm:t>
        <a:bodyPr/>
        <a:lstStyle/>
        <a:p>
          <a:endParaRPr lang="ru-RU"/>
        </a:p>
      </dgm:t>
    </dgm:pt>
    <dgm:pt modelId="{BDA128F9-2283-4739-81A8-6AB0F5774D6C}" type="pres">
      <dgm:prSet presAssocID="{1BA07D4B-F39B-4880-B8A8-7C1C096E249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08F6FB-0CEB-46D2-9E06-F46D978FEA7A}" type="pres">
      <dgm:prSet presAssocID="{9E3BCE12-CEBA-4C80-BB8A-2791A8CAE104}" presName="centerShape" presStyleLbl="node0" presStyleIdx="0" presStyleCnt="1" custScaleX="159139" custScaleY="117899"/>
      <dgm:spPr/>
      <dgm:t>
        <a:bodyPr/>
        <a:lstStyle/>
        <a:p>
          <a:endParaRPr lang="ru-RU"/>
        </a:p>
      </dgm:t>
    </dgm:pt>
    <dgm:pt modelId="{026C4367-9B37-42FE-A9FB-D5667DEE7AA5}" type="pres">
      <dgm:prSet presAssocID="{65B68C73-749E-41BC-8390-A33DE0AF8883}" presName="parTrans" presStyleLbl="sibTrans2D1" presStyleIdx="0" presStyleCnt="4"/>
      <dgm:spPr/>
      <dgm:t>
        <a:bodyPr/>
        <a:lstStyle/>
        <a:p>
          <a:endParaRPr lang="ru-RU"/>
        </a:p>
      </dgm:t>
    </dgm:pt>
    <dgm:pt modelId="{3A8BEAE0-299C-426C-8EE4-3F3F38AD62D7}" type="pres">
      <dgm:prSet presAssocID="{65B68C73-749E-41BC-8390-A33DE0AF8883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E183183D-6B0C-4621-943B-88C8A157748B}" type="pres">
      <dgm:prSet presAssocID="{7BF808FE-F371-43ED-AE61-D4F6FD5B8D2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27CC10-6D45-43ED-B2AF-D73508DC1A0F}" type="pres">
      <dgm:prSet presAssocID="{7921C9AC-28AC-4B77-8F87-411DF93AE382}" presName="parTrans" presStyleLbl="sibTrans2D1" presStyleIdx="1" presStyleCnt="4"/>
      <dgm:spPr/>
      <dgm:t>
        <a:bodyPr/>
        <a:lstStyle/>
        <a:p>
          <a:endParaRPr lang="ru-RU"/>
        </a:p>
      </dgm:t>
    </dgm:pt>
    <dgm:pt modelId="{33864FB9-D316-4D55-83B2-FAE814A87DA7}" type="pres">
      <dgm:prSet presAssocID="{7921C9AC-28AC-4B77-8F87-411DF93AE382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95C2CEE2-A786-43B0-94EF-1DB8EB8BAFAD}" type="pres">
      <dgm:prSet presAssocID="{BB43385B-C94B-4F1B-A07F-A247BCC59EC1}" presName="node" presStyleLbl="node1" presStyleIdx="1" presStyleCnt="4" custRadScaleRad="129205" custRadScaleInc="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254D2F-6DD8-44FE-9B92-05D0E40A6CAC}" type="pres">
      <dgm:prSet presAssocID="{50ED5396-E469-44C7-9065-6E7F060F6EB2}" presName="parTrans" presStyleLbl="sibTrans2D1" presStyleIdx="2" presStyleCnt="4"/>
      <dgm:spPr/>
      <dgm:t>
        <a:bodyPr/>
        <a:lstStyle/>
        <a:p>
          <a:endParaRPr lang="ru-RU"/>
        </a:p>
      </dgm:t>
    </dgm:pt>
    <dgm:pt modelId="{7D91AE21-817A-4358-A390-366A62251B20}" type="pres">
      <dgm:prSet presAssocID="{50ED5396-E469-44C7-9065-6E7F060F6EB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10E7B48B-08FA-4AD3-8410-EC4F6B711AB6}" type="pres">
      <dgm:prSet presAssocID="{F79B68F6-09A6-4031-BFB4-45D6064A59F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7DA9F1-4A0C-411D-8B09-095AD4E636D1}" type="pres">
      <dgm:prSet presAssocID="{B6D24A77-4BFE-43E4-9E45-EF37C548F3C5}" presName="parTrans" presStyleLbl="sibTrans2D1" presStyleIdx="3" presStyleCnt="4"/>
      <dgm:spPr/>
      <dgm:t>
        <a:bodyPr/>
        <a:lstStyle/>
        <a:p>
          <a:endParaRPr lang="ru-RU"/>
        </a:p>
      </dgm:t>
    </dgm:pt>
    <dgm:pt modelId="{D0DF2333-895F-4DFB-928C-E27241F7F69D}" type="pres">
      <dgm:prSet presAssocID="{B6D24A77-4BFE-43E4-9E45-EF37C548F3C5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87861439-A413-47B5-8630-36B902A3B049}" type="pres">
      <dgm:prSet presAssocID="{F22BDB04-D6F2-4839-9749-FFCF19AB4D1A}" presName="node" presStyleLbl="node1" presStyleIdx="3" presStyleCnt="4" custRadScaleRad="119552" custRadScaleInc="41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468641-9EC4-4A0A-99C9-756A82B58364}" type="presOf" srcId="{F79B68F6-09A6-4031-BFB4-45D6064A59F0}" destId="{10E7B48B-08FA-4AD3-8410-EC4F6B711AB6}" srcOrd="0" destOrd="0" presId="urn:microsoft.com/office/officeart/2005/8/layout/radial5"/>
    <dgm:cxn modelId="{121A26DB-27F0-4B07-89CD-D0E4977C07DD}" type="presOf" srcId="{7921C9AC-28AC-4B77-8F87-411DF93AE382}" destId="{1427CC10-6D45-43ED-B2AF-D73508DC1A0F}" srcOrd="0" destOrd="0" presId="urn:microsoft.com/office/officeart/2005/8/layout/radial5"/>
    <dgm:cxn modelId="{1F75DBFE-FCCE-4C96-999E-766D47ECB508}" srcId="{9E3BCE12-CEBA-4C80-BB8A-2791A8CAE104}" destId="{F22BDB04-D6F2-4839-9749-FFCF19AB4D1A}" srcOrd="3" destOrd="0" parTransId="{B6D24A77-4BFE-43E4-9E45-EF37C548F3C5}" sibTransId="{B92F71A5-4D11-420A-BC26-FBA698814524}"/>
    <dgm:cxn modelId="{F43373B9-B51F-482F-88E8-72B2CC1C62A2}" type="presOf" srcId="{1BA07D4B-F39B-4880-B8A8-7C1C096E249C}" destId="{BDA128F9-2283-4739-81A8-6AB0F5774D6C}" srcOrd="0" destOrd="0" presId="urn:microsoft.com/office/officeart/2005/8/layout/radial5"/>
    <dgm:cxn modelId="{1073F690-7907-4C6D-8D32-9749D4C32D15}" type="presOf" srcId="{7BF808FE-F371-43ED-AE61-D4F6FD5B8D21}" destId="{E183183D-6B0C-4621-943B-88C8A157748B}" srcOrd="0" destOrd="0" presId="urn:microsoft.com/office/officeart/2005/8/layout/radial5"/>
    <dgm:cxn modelId="{6893F8C1-2FA2-4200-97D6-DD71D289D6C6}" type="presOf" srcId="{7921C9AC-28AC-4B77-8F87-411DF93AE382}" destId="{33864FB9-D316-4D55-83B2-FAE814A87DA7}" srcOrd="1" destOrd="0" presId="urn:microsoft.com/office/officeart/2005/8/layout/radial5"/>
    <dgm:cxn modelId="{C06ED1D2-A1CB-4A62-B7B7-4C7B70D50058}" srcId="{9E3BCE12-CEBA-4C80-BB8A-2791A8CAE104}" destId="{F79B68F6-09A6-4031-BFB4-45D6064A59F0}" srcOrd="2" destOrd="0" parTransId="{50ED5396-E469-44C7-9065-6E7F060F6EB2}" sibTransId="{45A612EA-73EF-4739-8C12-B71F453E08C6}"/>
    <dgm:cxn modelId="{E034A1CC-FA65-4A52-ABAF-F761CF08E63B}" type="presOf" srcId="{50ED5396-E469-44C7-9065-6E7F060F6EB2}" destId="{AF254D2F-6DD8-44FE-9B92-05D0E40A6CAC}" srcOrd="0" destOrd="0" presId="urn:microsoft.com/office/officeart/2005/8/layout/radial5"/>
    <dgm:cxn modelId="{08C30356-AD0C-4297-AC29-BCB94DF9C2AD}" srcId="{9E3BCE12-CEBA-4C80-BB8A-2791A8CAE104}" destId="{7BF808FE-F371-43ED-AE61-D4F6FD5B8D21}" srcOrd="0" destOrd="0" parTransId="{65B68C73-749E-41BC-8390-A33DE0AF8883}" sibTransId="{FB189EE6-C93D-4B18-B502-21FF37B11A01}"/>
    <dgm:cxn modelId="{BEAEFCBC-26CC-44B0-B54C-19CCFD6764D8}" srcId="{9E3BCE12-CEBA-4C80-BB8A-2791A8CAE104}" destId="{BB43385B-C94B-4F1B-A07F-A247BCC59EC1}" srcOrd="1" destOrd="0" parTransId="{7921C9AC-28AC-4B77-8F87-411DF93AE382}" sibTransId="{1A59997D-2D12-417A-A773-4DC10AF1131B}"/>
    <dgm:cxn modelId="{F5F7CD40-4F83-434A-A6C8-A76329AA6B46}" type="presOf" srcId="{F22BDB04-D6F2-4839-9749-FFCF19AB4D1A}" destId="{87861439-A413-47B5-8630-36B902A3B049}" srcOrd="0" destOrd="0" presId="urn:microsoft.com/office/officeart/2005/8/layout/radial5"/>
    <dgm:cxn modelId="{E71C2A7A-834A-437D-9702-CAF0C426F5C1}" type="presOf" srcId="{50ED5396-E469-44C7-9065-6E7F060F6EB2}" destId="{7D91AE21-817A-4358-A390-366A62251B20}" srcOrd="1" destOrd="0" presId="urn:microsoft.com/office/officeart/2005/8/layout/radial5"/>
    <dgm:cxn modelId="{9B1C7D3B-2BA0-417F-81A1-0C1134F7D967}" type="presOf" srcId="{B6D24A77-4BFE-43E4-9E45-EF37C548F3C5}" destId="{D0DF2333-895F-4DFB-928C-E27241F7F69D}" srcOrd="1" destOrd="0" presId="urn:microsoft.com/office/officeart/2005/8/layout/radial5"/>
    <dgm:cxn modelId="{F701B9ED-EBFD-4929-B43A-71F640844F78}" type="presOf" srcId="{65B68C73-749E-41BC-8390-A33DE0AF8883}" destId="{3A8BEAE0-299C-426C-8EE4-3F3F38AD62D7}" srcOrd="1" destOrd="0" presId="urn:microsoft.com/office/officeart/2005/8/layout/radial5"/>
    <dgm:cxn modelId="{8DBDE243-AE92-42D6-A9EF-2E58C84D830E}" type="presOf" srcId="{9E3BCE12-CEBA-4C80-BB8A-2791A8CAE104}" destId="{0C08F6FB-0CEB-46D2-9E06-F46D978FEA7A}" srcOrd="0" destOrd="0" presId="urn:microsoft.com/office/officeart/2005/8/layout/radial5"/>
    <dgm:cxn modelId="{113D2D62-AAB6-4955-8FDC-AC6EDF08DC49}" type="presOf" srcId="{B6D24A77-4BFE-43E4-9E45-EF37C548F3C5}" destId="{D37DA9F1-4A0C-411D-8B09-095AD4E636D1}" srcOrd="0" destOrd="0" presId="urn:microsoft.com/office/officeart/2005/8/layout/radial5"/>
    <dgm:cxn modelId="{B8BFB85D-92BD-4CDA-8D89-1A5D54D1B773}" type="presOf" srcId="{BB43385B-C94B-4F1B-A07F-A247BCC59EC1}" destId="{95C2CEE2-A786-43B0-94EF-1DB8EB8BAFAD}" srcOrd="0" destOrd="0" presId="urn:microsoft.com/office/officeart/2005/8/layout/radial5"/>
    <dgm:cxn modelId="{7FDEFF6A-7C9D-4994-AC07-80E00042E3EB}" srcId="{1BA07D4B-F39B-4880-B8A8-7C1C096E249C}" destId="{9E3BCE12-CEBA-4C80-BB8A-2791A8CAE104}" srcOrd="0" destOrd="0" parTransId="{00903A04-3977-461C-BBC9-36F5E3BB462C}" sibTransId="{284F479F-8BB7-4ED9-BCBF-4E4FC8CFC619}"/>
    <dgm:cxn modelId="{066E6AB5-4E50-4BE1-ACF4-BA4CD901ED2E}" type="presOf" srcId="{65B68C73-749E-41BC-8390-A33DE0AF8883}" destId="{026C4367-9B37-42FE-A9FB-D5667DEE7AA5}" srcOrd="0" destOrd="0" presId="urn:microsoft.com/office/officeart/2005/8/layout/radial5"/>
    <dgm:cxn modelId="{611E54B1-87AC-4ECE-84E4-56ACB252459A}" type="presParOf" srcId="{BDA128F9-2283-4739-81A8-6AB0F5774D6C}" destId="{0C08F6FB-0CEB-46D2-9E06-F46D978FEA7A}" srcOrd="0" destOrd="0" presId="urn:microsoft.com/office/officeart/2005/8/layout/radial5"/>
    <dgm:cxn modelId="{66CE4AC4-4257-4F35-8CA7-93E30D31CD64}" type="presParOf" srcId="{BDA128F9-2283-4739-81A8-6AB0F5774D6C}" destId="{026C4367-9B37-42FE-A9FB-D5667DEE7AA5}" srcOrd="1" destOrd="0" presId="urn:microsoft.com/office/officeart/2005/8/layout/radial5"/>
    <dgm:cxn modelId="{1C0AEFCC-7BC1-4D9C-B706-4D2DBCE42803}" type="presParOf" srcId="{026C4367-9B37-42FE-A9FB-D5667DEE7AA5}" destId="{3A8BEAE0-299C-426C-8EE4-3F3F38AD62D7}" srcOrd="0" destOrd="0" presId="urn:microsoft.com/office/officeart/2005/8/layout/radial5"/>
    <dgm:cxn modelId="{511B7364-57DE-468B-BC8F-71CBB86D32FE}" type="presParOf" srcId="{BDA128F9-2283-4739-81A8-6AB0F5774D6C}" destId="{E183183D-6B0C-4621-943B-88C8A157748B}" srcOrd="2" destOrd="0" presId="urn:microsoft.com/office/officeart/2005/8/layout/radial5"/>
    <dgm:cxn modelId="{89AB070D-11FB-4284-B86B-E666EF8AAA1D}" type="presParOf" srcId="{BDA128F9-2283-4739-81A8-6AB0F5774D6C}" destId="{1427CC10-6D45-43ED-B2AF-D73508DC1A0F}" srcOrd="3" destOrd="0" presId="urn:microsoft.com/office/officeart/2005/8/layout/radial5"/>
    <dgm:cxn modelId="{1A68D081-436A-41BC-B406-643048672664}" type="presParOf" srcId="{1427CC10-6D45-43ED-B2AF-D73508DC1A0F}" destId="{33864FB9-D316-4D55-83B2-FAE814A87DA7}" srcOrd="0" destOrd="0" presId="urn:microsoft.com/office/officeart/2005/8/layout/radial5"/>
    <dgm:cxn modelId="{47A54C5E-7156-43D4-9544-0ED572B574C7}" type="presParOf" srcId="{BDA128F9-2283-4739-81A8-6AB0F5774D6C}" destId="{95C2CEE2-A786-43B0-94EF-1DB8EB8BAFAD}" srcOrd="4" destOrd="0" presId="urn:microsoft.com/office/officeart/2005/8/layout/radial5"/>
    <dgm:cxn modelId="{43B105F8-C699-48B5-AE05-4A5199125091}" type="presParOf" srcId="{BDA128F9-2283-4739-81A8-6AB0F5774D6C}" destId="{AF254D2F-6DD8-44FE-9B92-05D0E40A6CAC}" srcOrd="5" destOrd="0" presId="urn:microsoft.com/office/officeart/2005/8/layout/radial5"/>
    <dgm:cxn modelId="{DBCCDEA9-641A-4BB5-A8CB-E0361EC349D4}" type="presParOf" srcId="{AF254D2F-6DD8-44FE-9B92-05D0E40A6CAC}" destId="{7D91AE21-817A-4358-A390-366A62251B20}" srcOrd="0" destOrd="0" presId="urn:microsoft.com/office/officeart/2005/8/layout/radial5"/>
    <dgm:cxn modelId="{789D0838-36F0-41DC-817B-2372EFE5D7D5}" type="presParOf" srcId="{BDA128F9-2283-4739-81A8-6AB0F5774D6C}" destId="{10E7B48B-08FA-4AD3-8410-EC4F6B711AB6}" srcOrd="6" destOrd="0" presId="urn:microsoft.com/office/officeart/2005/8/layout/radial5"/>
    <dgm:cxn modelId="{A0601511-C460-4BDE-9CEE-FBB42AA80E9D}" type="presParOf" srcId="{BDA128F9-2283-4739-81A8-6AB0F5774D6C}" destId="{D37DA9F1-4A0C-411D-8B09-095AD4E636D1}" srcOrd="7" destOrd="0" presId="urn:microsoft.com/office/officeart/2005/8/layout/radial5"/>
    <dgm:cxn modelId="{A33AD638-8384-4DCB-93BF-1505A291953B}" type="presParOf" srcId="{D37DA9F1-4A0C-411D-8B09-095AD4E636D1}" destId="{D0DF2333-895F-4DFB-928C-E27241F7F69D}" srcOrd="0" destOrd="0" presId="urn:microsoft.com/office/officeart/2005/8/layout/radial5"/>
    <dgm:cxn modelId="{3DC97730-6C9B-4AC9-B21A-7656630CE812}" type="presParOf" srcId="{BDA128F9-2283-4739-81A8-6AB0F5774D6C}" destId="{87861439-A413-47B5-8630-36B902A3B049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055E03-7B3F-4FCB-BD47-6DE2CF3BC7F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25BDF97-C7EA-48BC-AF89-4BD122C5B501}">
      <dgm:prSet phldrT="[Текст]"/>
      <dgm:spPr/>
      <dgm:t>
        <a:bodyPr/>
        <a:lstStyle/>
        <a:p>
          <a:r>
            <a:rPr lang="ru-RU" dirty="0" smtClean="0"/>
            <a:t>взаимодействия сотрудников ДОУ </a:t>
          </a:r>
          <a:endParaRPr lang="ru-RU" dirty="0"/>
        </a:p>
      </dgm:t>
    </dgm:pt>
    <dgm:pt modelId="{8A475676-C0D5-4E4C-A60F-BEF68C4BF429}" type="parTrans" cxnId="{82244C2E-1C04-4554-9834-486C1491BCB7}">
      <dgm:prSet/>
      <dgm:spPr/>
      <dgm:t>
        <a:bodyPr/>
        <a:lstStyle/>
        <a:p>
          <a:endParaRPr lang="ru-RU"/>
        </a:p>
      </dgm:t>
    </dgm:pt>
    <dgm:pt modelId="{4604F38B-DDBC-4EFF-B3A7-41A6A44F42D1}" type="sibTrans" cxnId="{82244C2E-1C04-4554-9834-486C1491BCB7}">
      <dgm:prSet/>
      <dgm:spPr/>
      <dgm:t>
        <a:bodyPr/>
        <a:lstStyle/>
        <a:p>
          <a:endParaRPr lang="ru-RU"/>
        </a:p>
      </dgm:t>
    </dgm:pt>
    <dgm:pt modelId="{A1E52178-EF7E-43CA-90F2-A4924EC8A113}">
      <dgm:prSet phldrT="[Текст]"/>
      <dgm:spPr/>
      <dgm:t>
        <a:bodyPr/>
        <a:lstStyle/>
        <a:p>
          <a:r>
            <a:rPr lang="ru-RU" dirty="0" smtClean="0"/>
            <a:t>работа с детьми</a:t>
          </a:r>
          <a:endParaRPr lang="ru-RU" dirty="0"/>
        </a:p>
      </dgm:t>
    </dgm:pt>
    <dgm:pt modelId="{5CE78AD6-5E0B-4856-AF39-43A1747E62E5}" type="parTrans" cxnId="{9DEA9A5C-00E2-4A81-9DCF-1143BF4FD955}">
      <dgm:prSet/>
      <dgm:spPr/>
      <dgm:t>
        <a:bodyPr/>
        <a:lstStyle/>
        <a:p>
          <a:endParaRPr lang="ru-RU"/>
        </a:p>
      </dgm:t>
    </dgm:pt>
    <dgm:pt modelId="{F26FA5A7-CDB2-468C-AA2C-1232F9EF4CF6}" type="sibTrans" cxnId="{9DEA9A5C-00E2-4A81-9DCF-1143BF4FD955}">
      <dgm:prSet/>
      <dgm:spPr/>
      <dgm:t>
        <a:bodyPr/>
        <a:lstStyle/>
        <a:p>
          <a:endParaRPr lang="ru-RU"/>
        </a:p>
      </dgm:t>
    </dgm:pt>
    <dgm:pt modelId="{ACE8853B-5C9F-4393-9BF0-57D61C3EDD83}">
      <dgm:prSet phldrT="[Текст]"/>
      <dgm:spPr/>
      <dgm:t>
        <a:bodyPr/>
        <a:lstStyle/>
        <a:p>
          <a:r>
            <a:rPr lang="ru-RU" dirty="0" smtClean="0"/>
            <a:t>работа с педагогами</a:t>
          </a:r>
          <a:endParaRPr lang="ru-RU" dirty="0"/>
        </a:p>
      </dgm:t>
    </dgm:pt>
    <dgm:pt modelId="{019239AC-9EB5-4237-BC86-6260346A7F25}" type="parTrans" cxnId="{96E15EAA-3947-4373-8A9C-9C52B8E94F9E}">
      <dgm:prSet/>
      <dgm:spPr/>
      <dgm:t>
        <a:bodyPr/>
        <a:lstStyle/>
        <a:p>
          <a:endParaRPr lang="ru-RU"/>
        </a:p>
      </dgm:t>
    </dgm:pt>
    <dgm:pt modelId="{CE664C2E-573F-4CD3-BEE3-8617C13EB1ED}" type="sibTrans" cxnId="{96E15EAA-3947-4373-8A9C-9C52B8E94F9E}">
      <dgm:prSet/>
      <dgm:spPr/>
      <dgm:t>
        <a:bodyPr/>
        <a:lstStyle/>
        <a:p>
          <a:endParaRPr lang="ru-RU"/>
        </a:p>
      </dgm:t>
    </dgm:pt>
    <dgm:pt modelId="{C17FAD4C-05E3-40CB-9851-1D990EFCB50D}">
      <dgm:prSet phldrT="[Текст]"/>
      <dgm:spPr/>
      <dgm:t>
        <a:bodyPr/>
        <a:lstStyle/>
        <a:p>
          <a:r>
            <a:rPr lang="ru-RU" dirty="0" smtClean="0"/>
            <a:t>работа с родителями</a:t>
          </a:r>
          <a:endParaRPr lang="ru-RU" dirty="0"/>
        </a:p>
      </dgm:t>
    </dgm:pt>
    <dgm:pt modelId="{51923841-60A0-4A8B-980F-7300BEE9538D}" type="parTrans" cxnId="{BE7EC5E6-AFB6-4640-AE4A-F2ABC4577D84}">
      <dgm:prSet/>
      <dgm:spPr/>
      <dgm:t>
        <a:bodyPr/>
        <a:lstStyle/>
        <a:p>
          <a:endParaRPr lang="ru-RU"/>
        </a:p>
      </dgm:t>
    </dgm:pt>
    <dgm:pt modelId="{BA004B26-212C-42B3-9054-6A050CF1407A}" type="sibTrans" cxnId="{BE7EC5E6-AFB6-4640-AE4A-F2ABC4577D84}">
      <dgm:prSet/>
      <dgm:spPr/>
      <dgm:t>
        <a:bodyPr/>
        <a:lstStyle/>
        <a:p>
          <a:endParaRPr lang="ru-RU"/>
        </a:p>
      </dgm:t>
    </dgm:pt>
    <dgm:pt modelId="{98403A3E-CF21-4BC5-873D-51DBAC6BADB1}">
      <dgm:prSet phldrT="[Текст]"/>
      <dgm:spPr/>
      <dgm:t>
        <a:bodyPr/>
        <a:lstStyle/>
        <a:p>
          <a:r>
            <a:rPr lang="ru-RU" dirty="0" smtClean="0"/>
            <a:t>социальное партнерство</a:t>
          </a:r>
          <a:endParaRPr lang="ru-RU" dirty="0"/>
        </a:p>
      </dgm:t>
    </dgm:pt>
    <dgm:pt modelId="{179CC80D-3761-4D05-AE02-15F6770A03AD}" type="parTrans" cxnId="{465B1DC9-3F3E-44AF-870F-81E39EFFC8C8}">
      <dgm:prSet/>
      <dgm:spPr/>
      <dgm:t>
        <a:bodyPr/>
        <a:lstStyle/>
        <a:p>
          <a:endParaRPr lang="ru-RU"/>
        </a:p>
      </dgm:t>
    </dgm:pt>
    <dgm:pt modelId="{5CF4BD85-3752-4423-9141-F80B84B8B327}" type="sibTrans" cxnId="{465B1DC9-3F3E-44AF-870F-81E39EFFC8C8}">
      <dgm:prSet/>
      <dgm:spPr/>
      <dgm:t>
        <a:bodyPr/>
        <a:lstStyle/>
        <a:p>
          <a:endParaRPr lang="ru-RU"/>
        </a:p>
      </dgm:t>
    </dgm:pt>
    <dgm:pt modelId="{777323D2-6C95-4073-93E6-A34C2373B274}">
      <dgm:prSet phldrT="[Текст]"/>
      <dgm:spPr/>
      <dgm:t>
        <a:bodyPr/>
        <a:lstStyle/>
        <a:p>
          <a:r>
            <a:rPr lang="ru-RU" dirty="0" smtClean="0"/>
            <a:t>просветительская деятельность </a:t>
          </a:r>
          <a:endParaRPr lang="ru-RU" dirty="0"/>
        </a:p>
      </dgm:t>
    </dgm:pt>
    <dgm:pt modelId="{124830E4-4AE8-45F8-8295-440A22647F7F}" type="parTrans" cxnId="{21F8F8E7-100D-411C-971B-82A5CA51DABF}">
      <dgm:prSet/>
      <dgm:spPr/>
      <dgm:t>
        <a:bodyPr/>
        <a:lstStyle/>
        <a:p>
          <a:endParaRPr lang="ru-RU"/>
        </a:p>
      </dgm:t>
    </dgm:pt>
    <dgm:pt modelId="{50A623E3-243B-4A74-89DA-827027458B90}" type="sibTrans" cxnId="{21F8F8E7-100D-411C-971B-82A5CA51DABF}">
      <dgm:prSet/>
      <dgm:spPr/>
      <dgm:t>
        <a:bodyPr/>
        <a:lstStyle/>
        <a:p>
          <a:endParaRPr lang="ru-RU"/>
        </a:p>
      </dgm:t>
    </dgm:pt>
    <dgm:pt modelId="{9C62E3C3-A401-4679-92D1-A8C5D135BE7A}">
      <dgm:prSet phldrT="[Текст]"/>
      <dgm:spPr/>
      <dgm:t>
        <a:bodyPr/>
        <a:lstStyle/>
        <a:p>
          <a:r>
            <a:rPr lang="ru-RU" dirty="0" smtClean="0"/>
            <a:t>диагностические исследования</a:t>
          </a:r>
          <a:endParaRPr lang="ru-RU" dirty="0"/>
        </a:p>
      </dgm:t>
    </dgm:pt>
    <dgm:pt modelId="{AEDC411E-5F6F-41A1-ABCB-58A164270C09}" type="parTrans" cxnId="{91C64B7B-DBC7-41D4-A479-B1940E745CFB}">
      <dgm:prSet/>
      <dgm:spPr/>
      <dgm:t>
        <a:bodyPr/>
        <a:lstStyle/>
        <a:p>
          <a:endParaRPr lang="ru-RU"/>
        </a:p>
      </dgm:t>
    </dgm:pt>
    <dgm:pt modelId="{72CEABCB-8BF0-451A-9ECB-28C2597B4864}" type="sibTrans" cxnId="{91C64B7B-DBC7-41D4-A479-B1940E745CFB}">
      <dgm:prSet/>
      <dgm:spPr/>
      <dgm:t>
        <a:bodyPr/>
        <a:lstStyle/>
        <a:p>
          <a:endParaRPr lang="ru-RU"/>
        </a:p>
      </dgm:t>
    </dgm:pt>
    <dgm:pt modelId="{7498FF29-D833-44E5-93B3-2BF8EBF4F5CC}" type="pres">
      <dgm:prSet presAssocID="{A9055E03-7B3F-4FCB-BD47-6DE2CF3BC7FC}" presName="compositeShape" presStyleCnt="0">
        <dgm:presLayoutVars>
          <dgm:chMax val="7"/>
          <dgm:dir/>
          <dgm:resizeHandles val="exact"/>
        </dgm:presLayoutVars>
      </dgm:prSet>
      <dgm:spPr/>
    </dgm:pt>
    <dgm:pt modelId="{BE028838-B91B-45A5-A39C-7574AD833098}" type="pres">
      <dgm:prSet presAssocID="{A9055E03-7B3F-4FCB-BD47-6DE2CF3BC7FC}" presName="wedge1" presStyleLbl="node1" presStyleIdx="0" presStyleCnt="7"/>
      <dgm:spPr/>
      <dgm:t>
        <a:bodyPr/>
        <a:lstStyle/>
        <a:p>
          <a:endParaRPr lang="ru-RU"/>
        </a:p>
      </dgm:t>
    </dgm:pt>
    <dgm:pt modelId="{84F9A2B2-B93B-4963-A32D-24EF51C42890}" type="pres">
      <dgm:prSet presAssocID="{A9055E03-7B3F-4FCB-BD47-6DE2CF3BC7FC}" presName="dummy1a" presStyleCnt="0"/>
      <dgm:spPr/>
    </dgm:pt>
    <dgm:pt modelId="{7EC5D04C-4958-4FF0-BC2B-5AF33ED1D07A}" type="pres">
      <dgm:prSet presAssocID="{A9055E03-7B3F-4FCB-BD47-6DE2CF3BC7FC}" presName="dummy1b" presStyleCnt="0"/>
      <dgm:spPr/>
    </dgm:pt>
    <dgm:pt modelId="{B9A82838-FE5F-4E35-B7B7-59433C225DB6}" type="pres">
      <dgm:prSet presAssocID="{A9055E03-7B3F-4FCB-BD47-6DE2CF3BC7FC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EFFAB7-3ACB-4F16-B973-13F7BA690735}" type="pres">
      <dgm:prSet presAssocID="{A9055E03-7B3F-4FCB-BD47-6DE2CF3BC7FC}" presName="wedge2" presStyleLbl="node1" presStyleIdx="1" presStyleCnt="7"/>
      <dgm:spPr/>
      <dgm:t>
        <a:bodyPr/>
        <a:lstStyle/>
        <a:p>
          <a:endParaRPr lang="ru-RU"/>
        </a:p>
      </dgm:t>
    </dgm:pt>
    <dgm:pt modelId="{BB281CD0-EECF-4CA9-96C1-019F97DAB17E}" type="pres">
      <dgm:prSet presAssocID="{A9055E03-7B3F-4FCB-BD47-6DE2CF3BC7FC}" presName="dummy2a" presStyleCnt="0"/>
      <dgm:spPr/>
    </dgm:pt>
    <dgm:pt modelId="{7FA8D2A9-55AC-4C05-98F5-D9B91AB4F110}" type="pres">
      <dgm:prSet presAssocID="{A9055E03-7B3F-4FCB-BD47-6DE2CF3BC7FC}" presName="dummy2b" presStyleCnt="0"/>
      <dgm:spPr/>
    </dgm:pt>
    <dgm:pt modelId="{FBF725E2-268F-42ED-9F51-4D026D0A28C7}" type="pres">
      <dgm:prSet presAssocID="{A9055E03-7B3F-4FCB-BD47-6DE2CF3BC7FC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A6969-D635-4CE3-BF67-6A9C5325ABC8}" type="pres">
      <dgm:prSet presAssocID="{A9055E03-7B3F-4FCB-BD47-6DE2CF3BC7FC}" presName="wedge3" presStyleLbl="node1" presStyleIdx="2" presStyleCnt="7"/>
      <dgm:spPr/>
      <dgm:t>
        <a:bodyPr/>
        <a:lstStyle/>
        <a:p>
          <a:endParaRPr lang="ru-RU"/>
        </a:p>
      </dgm:t>
    </dgm:pt>
    <dgm:pt modelId="{CE2A6908-0222-4370-8EF3-9C9FB82B8DE1}" type="pres">
      <dgm:prSet presAssocID="{A9055E03-7B3F-4FCB-BD47-6DE2CF3BC7FC}" presName="dummy3a" presStyleCnt="0"/>
      <dgm:spPr/>
    </dgm:pt>
    <dgm:pt modelId="{2678CF4E-109C-4902-BF89-256BE97CD988}" type="pres">
      <dgm:prSet presAssocID="{A9055E03-7B3F-4FCB-BD47-6DE2CF3BC7FC}" presName="dummy3b" presStyleCnt="0"/>
      <dgm:spPr/>
    </dgm:pt>
    <dgm:pt modelId="{F3B443B6-A005-4B07-A799-7728D01BA019}" type="pres">
      <dgm:prSet presAssocID="{A9055E03-7B3F-4FCB-BD47-6DE2CF3BC7FC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FEECA3-A820-4203-91AF-A6348C770CF4}" type="pres">
      <dgm:prSet presAssocID="{A9055E03-7B3F-4FCB-BD47-6DE2CF3BC7FC}" presName="wedge4" presStyleLbl="node1" presStyleIdx="3" presStyleCnt="7"/>
      <dgm:spPr/>
      <dgm:t>
        <a:bodyPr/>
        <a:lstStyle/>
        <a:p>
          <a:endParaRPr lang="ru-RU"/>
        </a:p>
      </dgm:t>
    </dgm:pt>
    <dgm:pt modelId="{4DC91602-3E4D-4F00-8072-221C6604C08F}" type="pres">
      <dgm:prSet presAssocID="{A9055E03-7B3F-4FCB-BD47-6DE2CF3BC7FC}" presName="dummy4a" presStyleCnt="0"/>
      <dgm:spPr/>
    </dgm:pt>
    <dgm:pt modelId="{DC1D0427-095C-4DD0-9710-45C67FEE1949}" type="pres">
      <dgm:prSet presAssocID="{A9055E03-7B3F-4FCB-BD47-6DE2CF3BC7FC}" presName="dummy4b" presStyleCnt="0"/>
      <dgm:spPr/>
    </dgm:pt>
    <dgm:pt modelId="{CF36BAC3-B6C8-4D91-9AC1-A5EB8565B178}" type="pres">
      <dgm:prSet presAssocID="{A9055E03-7B3F-4FCB-BD47-6DE2CF3BC7FC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2CD754-CA14-4046-9D82-AA4F573CC0B3}" type="pres">
      <dgm:prSet presAssocID="{A9055E03-7B3F-4FCB-BD47-6DE2CF3BC7FC}" presName="wedge5" presStyleLbl="node1" presStyleIdx="4" presStyleCnt="7"/>
      <dgm:spPr/>
      <dgm:t>
        <a:bodyPr/>
        <a:lstStyle/>
        <a:p>
          <a:endParaRPr lang="ru-RU"/>
        </a:p>
      </dgm:t>
    </dgm:pt>
    <dgm:pt modelId="{4B26C154-C18D-42EB-B167-791E9C1F2162}" type="pres">
      <dgm:prSet presAssocID="{A9055E03-7B3F-4FCB-BD47-6DE2CF3BC7FC}" presName="dummy5a" presStyleCnt="0"/>
      <dgm:spPr/>
    </dgm:pt>
    <dgm:pt modelId="{A7F94687-C590-4EA9-B375-0B96C5993749}" type="pres">
      <dgm:prSet presAssocID="{A9055E03-7B3F-4FCB-BD47-6DE2CF3BC7FC}" presName="dummy5b" presStyleCnt="0"/>
      <dgm:spPr/>
    </dgm:pt>
    <dgm:pt modelId="{3C1F929E-2B35-48FF-AF93-7C4EBAEC1406}" type="pres">
      <dgm:prSet presAssocID="{A9055E03-7B3F-4FCB-BD47-6DE2CF3BC7FC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90A51E-979B-4515-A5BB-A07A9DE11024}" type="pres">
      <dgm:prSet presAssocID="{A9055E03-7B3F-4FCB-BD47-6DE2CF3BC7FC}" presName="wedge6" presStyleLbl="node1" presStyleIdx="5" presStyleCnt="7"/>
      <dgm:spPr/>
      <dgm:t>
        <a:bodyPr/>
        <a:lstStyle/>
        <a:p>
          <a:endParaRPr lang="ru-RU"/>
        </a:p>
      </dgm:t>
    </dgm:pt>
    <dgm:pt modelId="{8E81FF79-2550-4992-B4A4-B5C4475A6F04}" type="pres">
      <dgm:prSet presAssocID="{A9055E03-7B3F-4FCB-BD47-6DE2CF3BC7FC}" presName="dummy6a" presStyleCnt="0"/>
      <dgm:spPr/>
    </dgm:pt>
    <dgm:pt modelId="{D231B3B9-7220-4E07-A3E6-E81D8BC5421F}" type="pres">
      <dgm:prSet presAssocID="{A9055E03-7B3F-4FCB-BD47-6DE2CF3BC7FC}" presName="dummy6b" presStyleCnt="0"/>
      <dgm:spPr/>
    </dgm:pt>
    <dgm:pt modelId="{16FC6B7A-F4D2-4399-B207-F2F062D0FFDC}" type="pres">
      <dgm:prSet presAssocID="{A9055E03-7B3F-4FCB-BD47-6DE2CF3BC7FC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031CA3-970C-4079-9399-1449CD9DFB37}" type="pres">
      <dgm:prSet presAssocID="{A9055E03-7B3F-4FCB-BD47-6DE2CF3BC7FC}" presName="wedge7" presStyleLbl="node1" presStyleIdx="6" presStyleCnt="7"/>
      <dgm:spPr/>
      <dgm:t>
        <a:bodyPr/>
        <a:lstStyle/>
        <a:p>
          <a:endParaRPr lang="ru-RU"/>
        </a:p>
      </dgm:t>
    </dgm:pt>
    <dgm:pt modelId="{16313BA2-0E3B-48E4-BB1C-83A033AB993D}" type="pres">
      <dgm:prSet presAssocID="{A9055E03-7B3F-4FCB-BD47-6DE2CF3BC7FC}" presName="dummy7a" presStyleCnt="0"/>
      <dgm:spPr/>
    </dgm:pt>
    <dgm:pt modelId="{D8A7DD92-0DC3-44ED-8FEC-50881833E4F2}" type="pres">
      <dgm:prSet presAssocID="{A9055E03-7B3F-4FCB-BD47-6DE2CF3BC7FC}" presName="dummy7b" presStyleCnt="0"/>
      <dgm:spPr/>
    </dgm:pt>
    <dgm:pt modelId="{360E4007-85E1-4226-A75D-123448FE2B49}" type="pres">
      <dgm:prSet presAssocID="{A9055E03-7B3F-4FCB-BD47-6DE2CF3BC7FC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236EF1-9FBD-4B15-A80C-70F921C6DDE0}" type="pres">
      <dgm:prSet presAssocID="{4604F38B-DDBC-4EFF-B3A7-41A6A44F42D1}" presName="arrowWedge1" presStyleLbl="fgSibTrans2D1" presStyleIdx="0" presStyleCnt="7"/>
      <dgm:spPr/>
    </dgm:pt>
    <dgm:pt modelId="{521CD8A6-667A-4605-A866-999F14DE559A}" type="pres">
      <dgm:prSet presAssocID="{F26FA5A7-CDB2-468C-AA2C-1232F9EF4CF6}" presName="arrowWedge2" presStyleLbl="fgSibTrans2D1" presStyleIdx="1" presStyleCnt="7"/>
      <dgm:spPr/>
    </dgm:pt>
    <dgm:pt modelId="{45CA181D-3FA3-4AE1-93E5-92DBF9C489BF}" type="pres">
      <dgm:prSet presAssocID="{CE664C2E-573F-4CD3-BEE3-8617C13EB1ED}" presName="arrowWedge3" presStyleLbl="fgSibTrans2D1" presStyleIdx="2" presStyleCnt="7"/>
      <dgm:spPr/>
    </dgm:pt>
    <dgm:pt modelId="{F30060B8-FE7D-40F7-8120-840044CD95C3}" type="pres">
      <dgm:prSet presAssocID="{BA004B26-212C-42B3-9054-6A050CF1407A}" presName="arrowWedge4" presStyleLbl="fgSibTrans2D1" presStyleIdx="3" presStyleCnt="7"/>
      <dgm:spPr/>
    </dgm:pt>
    <dgm:pt modelId="{357182D7-3924-485C-B575-25B32EB16093}" type="pres">
      <dgm:prSet presAssocID="{5CF4BD85-3752-4423-9141-F80B84B8B327}" presName="arrowWedge5" presStyleLbl="fgSibTrans2D1" presStyleIdx="4" presStyleCnt="7"/>
      <dgm:spPr/>
    </dgm:pt>
    <dgm:pt modelId="{FDD055F0-1BF3-4CCB-BEA7-D168093A5C84}" type="pres">
      <dgm:prSet presAssocID="{50A623E3-243B-4A74-89DA-827027458B90}" presName="arrowWedge6" presStyleLbl="fgSibTrans2D1" presStyleIdx="5" presStyleCnt="7"/>
      <dgm:spPr/>
    </dgm:pt>
    <dgm:pt modelId="{D3EA56C8-BAAC-4163-96DE-310FBAF28278}" type="pres">
      <dgm:prSet presAssocID="{72CEABCB-8BF0-451A-9ECB-28C2597B4864}" presName="arrowWedge7" presStyleLbl="fgSibTrans2D1" presStyleIdx="6" presStyleCnt="7"/>
      <dgm:spPr/>
    </dgm:pt>
  </dgm:ptLst>
  <dgm:cxnLst>
    <dgm:cxn modelId="{454BC44D-9004-4BF6-B16D-6E4FC1AECBF3}" type="presOf" srcId="{98403A3E-CF21-4BC5-873D-51DBAC6BADB1}" destId="{3C1F929E-2B35-48FF-AF93-7C4EBAEC1406}" srcOrd="1" destOrd="0" presId="urn:microsoft.com/office/officeart/2005/8/layout/cycle8"/>
    <dgm:cxn modelId="{96E15EAA-3947-4373-8A9C-9C52B8E94F9E}" srcId="{A9055E03-7B3F-4FCB-BD47-6DE2CF3BC7FC}" destId="{ACE8853B-5C9F-4393-9BF0-57D61C3EDD83}" srcOrd="2" destOrd="0" parTransId="{019239AC-9EB5-4237-BC86-6260346A7F25}" sibTransId="{CE664C2E-573F-4CD3-BEE3-8617C13EB1ED}"/>
    <dgm:cxn modelId="{387F4A70-4799-40F2-A75A-ABCDF56520BE}" type="presOf" srcId="{777323D2-6C95-4073-93E6-A34C2373B274}" destId="{16FC6B7A-F4D2-4399-B207-F2F062D0FFDC}" srcOrd="1" destOrd="0" presId="urn:microsoft.com/office/officeart/2005/8/layout/cycle8"/>
    <dgm:cxn modelId="{9DEA9A5C-00E2-4A81-9DCF-1143BF4FD955}" srcId="{A9055E03-7B3F-4FCB-BD47-6DE2CF3BC7FC}" destId="{A1E52178-EF7E-43CA-90F2-A4924EC8A113}" srcOrd="1" destOrd="0" parTransId="{5CE78AD6-5E0B-4856-AF39-43A1747E62E5}" sibTransId="{F26FA5A7-CDB2-468C-AA2C-1232F9EF4CF6}"/>
    <dgm:cxn modelId="{38DDC068-C7DB-454B-8E6E-D7A34F6B2407}" type="presOf" srcId="{525BDF97-C7EA-48BC-AF89-4BD122C5B501}" destId="{BE028838-B91B-45A5-A39C-7574AD833098}" srcOrd="0" destOrd="0" presId="urn:microsoft.com/office/officeart/2005/8/layout/cycle8"/>
    <dgm:cxn modelId="{1A1CA45B-3599-42D7-8493-38730E40B194}" type="presOf" srcId="{98403A3E-CF21-4BC5-873D-51DBAC6BADB1}" destId="{5C2CD754-CA14-4046-9D82-AA4F573CC0B3}" srcOrd="0" destOrd="0" presId="urn:microsoft.com/office/officeart/2005/8/layout/cycle8"/>
    <dgm:cxn modelId="{42C0E9D3-D58E-41EF-BF24-538C3738CE71}" type="presOf" srcId="{525BDF97-C7EA-48BC-AF89-4BD122C5B501}" destId="{B9A82838-FE5F-4E35-B7B7-59433C225DB6}" srcOrd="1" destOrd="0" presId="urn:microsoft.com/office/officeart/2005/8/layout/cycle8"/>
    <dgm:cxn modelId="{89A8FAD2-985D-462E-8AC0-DBE164B770DF}" type="presOf" srcId="{C17FAD4C-05E3-40CB-9851-1D990EFCB50D}" destId="{CF36BAC3-B6C8-4D91-9AC1-A5EB8565B178}" srcOrd="1" destOrd="0" presId="urn:microsoft.com/office/officeart/2005/8/layout/cycle8"/>
    <dgm:cxn modelId="{F3968040-5608-4C22-A89A-88C39424937D}" type="presOf" srcId="{777323D2-6C95-4073-93E6-A34C2373B274}" destId="{6090A51E-979B-4515-A5BB-A07A9DE11024}" srcOrd="0" destOrd="0" presId="urn:microsoft.com/office/officeart/2005/8/layout/cycle8"/>
    <dgm:cxn modelId="{F1BEBF2D-001E-42F7-8433-CDBB446D0EC9}" type="presOf" srcId="{C17FAD4C-05E3-40CB-9851-1D990EFCB50D}" destId="{42FEECA3-A820-4203-91AF-A6348C770CF4}" srcOrd="0" destOrd="0" presId="urn:microsoft.com/office/officeart/2005/8/layout/cycle8"/>
    <dgm:cxn modelId="{BE7EC5E6-AFB6-4640-AE4A-F2ABC4577D84}" srcId="{A9055E03-7B3F-4FCB-BD47-6DE2CF3BC7FC}" destId="{C17FAD4C-05E3-40CB-9851-1D990EFCB50D}" srcOrd="3" destOrd="0" parTransId="{51923841-60A0-4A8B-980F-7300BEE9538D}" sibTransId="{BA004B26-212C-42B3-9054-6A050CF1407A}"/>
    <dgm:cxn modelId="{15BEB479-3CB7-4DCC-BFBD-0C8F1A7356E5}" type="presOf" srcId="{A1E52178-EF7E-43CA-90F2-A4924EC8A113}" destId="{FBF725E2-268F-42ED-9F51-4D026D0A28C7}" srcOrd="1" destOrd="0" presId="urn:microsoft.com/office/officeart/2005/8/layout/cycle8"/>
    <dgm:cxn modelId="{E74E49F1-9610-452A-BA66-DECDF70A7CA9}" type="presOf" srcId="{A9055E03-7B3F-4FCB-BD47-6DE2CF3BC7FC}" destId="{7498FF29-D833-44E5-93B3-2BF8EBF4F5CC}" srcOrd="0" destOrd="0" presId="urn:microsoft.com/office/officeart/2005/8/layout/cycle8"/>
    <dgm:cxn modelId="{C7B1E02A-F7F1-42EA-8A8B-6D14FD6C1D3F}" type="presOf" srcId="{ACE8853B-5C9F-4393-9BF0-57D61C3EDD83}" destId="{F3B443B6-A005-4B07-A799-7728D01BA019}" srcOrd="1" destOrd="0" presId="urn:microsoft.com/office/officeart/2005/8/layout/cycle8"/>
    <dgm:cxn modelId="{465B1DC9-3F3E-44AF-870F-81E39EFFC8C8}" srcId="{A9055E03-7B3F-4FCB-BD47-6DE2CF3BC7FC}" destId="{98403A3E-CF21-4BC5-873D-51DBAC6BADB1}" srcOrd="4" destOrd="0" parTransId="{179CC80D-3761-4D05-AE02-15F6770A03AD}" sibTransId="{5CF4BD85-3752-4423-9141-F80B84B8B327}"/>
    <dgm:cxn modelId="{82244C2E-1C04-4554-9834-486C1491BCB7}" srcId="{A9055E03-7B3F-4FCB-BD47-6DE2CF3BC7FC}" destId="{525BDF97-C7EA-48BC-AF89-4BD122C5B501}" srcOrd="0" destOrd="0" parTransId="{8A475676-C0D5-4E4C-A60F-BEF68C4BF429}" sibTransId="{4604F38B-DDBC-4EFF-B3A7-41A6A44F42D1}"/>
    <dgm:cxn modelId="{D7D8B081-A5AF-4948-8A69-766CB872227C}" type="presOf" srcId="{A1E52178-EF7E-43CA-90F2-A4924EC8A113}" destId="{17EFFAB7-3ACB-4F16-B973-13F7BA690735}" srcOrd="0" destOrd="0" presId="urn:microsoft.com/office/officeart/2005/8/layout/cycle8"/>
    <dgm:cxn modelId="{91C64B7B-DBC7-41D4-A479-B1940E745CFB}" srcId="{A9055E03-7B3F-4FCB-BD47-6DE2CF3BC7FC}" destId="{9C62E3C3-A401-4679-92D1-A8C5D135BE7A}" srcOrd="6" destOrd="0" parTransId="{AEDC411E-5F6F-41A1-ABCB-58A164270C09}" sibTransId="{72CEABCB-8BF0-451A-9ECB-28C2597B4864}"/>
    <dgm:cxn modelId="{3F834BEB-765D-4037-863F-133C0B1F313E}" type="presOf" srcId="{9C62E3C3-A401-4679-92D1-A8C5D135BE7A}" destId="{360E4007-85E1-4226-A75D-123448FE2B49}" srcOrd="1" destOrd="0" presId="urn:microsoft.com/office/officeart/2005/8/layout/cycle8"/>
    <dgm:cxn modelId="{21F8F8E7-100D-411C-971B-82A5CA51DABF}" srcId="{A9055E03-7B3F-4FCB-BD47-6DE2CF3BC7FC}" destId="{777323D2-6C95-4073-93E6-A34C2373B274}" srcOrd="5" destOrd="0" parTransId="{124830E4-4AE8-45F8-8295-440A22647F7F}" sibTransId="{50A623E3-243B-4A74-89DA-827027458B90}"/>
    <dgm:cxn modelId="{0F7984AE-15FD-45F6-A3D5-4C3648D9D2E0}" type="presOf" srcId="{9C62E3C3-A401-4679-92D1-A8C5D135BE7A}" destId="{0A031CA3-970C-4079-9399-1449CD9DFB37}" srcOrd="0" destOrd="0" presId="urn:microsoft.com/office/officeart/2005/8/layout/cycle8"/>
    <dgm:cxn modelId="{37043210-0C61-4E2E-93AF-0FB2EB33C07C}" type="presOf" srcId="{ACE8853B-5C9F-4393-9BF0-57D61C3EDD83}" destId="{F1EA6969-D635-4CE3-BF67-6A9C5325ABC8}" srcOrd="0" destOrd="0" presId="urn:microsoft.com/office/officeart/2005/8/layout/cycle8"/>
    <dgm:cxn modelId="{CB2F64B8-7F27-4891-8C4A-AAB49085DAA7}" type="presParOf" srcId="{7498FF29-D833-44E5-93B3-2BF8EBF4F5CC}" destId="{BE028838-B91B-45A5-A39C-7574AD833098}" srcOrd="0" destOrd="0" presId="urn:microsoft.com/office/officeart/2005/8/layout/cycle8"/>
    <dgm:cxn modelId="{E2269FA8-7896-4F46-B86A-01ABAEC8EDC0}" type="presParOf" srcId="{7498FF29-D833-44E5-93B3-2BF8EBF4F5CC}" destId="{84F9A2B2-B93B-4963-A32D-24EF51C42890}" srcOrd="1" destOrd="0" presId="urn:microsoft.com/office/officeart/2005/8/layout/cycle8"/>
    <dgm:cxn modelId="{AE166FA1-55FD-4D8F-850A-1E9F22015F68}" type="presParOf" srcId="{7498FF29-D833-44E5-93B3-2BF8EBF4F5CC}" destId="{7EC5D04C-4958-4FF0-BC2B-5AF33ED1D07A}" srcOrd="2" destOrd="0" presId="urn:microsoft.com/office/officeart/2005/8/layout/cycle8"/>
    <dgm:cxn modelId="{7C210A73-53E9-496D-B20E-075712051FF9}" type="presParOf" srcId="{7498FF29-D833-44E5-93B3-2BF8EBF4F5CC}" destId="{B9A82838-FE5F-4E35-B7B7-59433C225DB6}" srcOrd="3" destOrd="0" presId="urn:microsoft.com/office/officeart/2005/8/layout/cycle8"/>
    <dgm:cxn modelId="{30D77B9B-9B70-4B5F-A50F-B1AD387FE220}" type="presParOf" srcId="{7498FF29-D833-44E5-93B3-2BF8EBF4F5CC}" destId="{17EFFAB7-3ACB-4F16-B973-13F7BA690735}" srcOrd="4" destOrd="0" presId="urn:microsoft.com/office/officeart/2005/8/layout/cycle8"/>
    <dgm:cxn modelId="{5441A23E-3638-4595-A2EB-5BD490BCCEB2}" type="presParOf" srcId="{7498FF29-D833-44E5-93B3-2BF8EBF4F5CC}" destId="{BB281CD0-EECF-4CA9-96C1-019F97DAB17E}" srcOrd="5" destOrd="0" presId="urn:microsoft.com/office/officeart/2005/8/layout/cycle8"/>
    <dgm:cxn modelId="{BBB3B8BE-2AB7-46AE-BCAF-10333F3FD673}" type="presParOf" srcId="{7498FF29-D833-44E5-93B3-2BF8EBF4F5CC}" destId="{7FA8D2A9-55AC-4C05-98F5-D9B91AB4F110}" srcOrd="6" destOrd="0" presId="urn:microsoft.com/office/officeart/2005/8/layout/cycle8"/>
    <dgm:cxn modelId="{44E5180A-6448-4F01-BD11-752D287871D0}" type="presParOf" srcId="{7498FF29-D833-44E5-93B3-2BF8EBF4F5CC}" destId="{FBF725E2-268F-42ED-9F51-4D026D0A28C7}" srcOrd="7" destOrd="0" presId="urn:microsoft.com/office/officeart/2005/8/layout/cycle8"/>
    <dgm:cxn modelId="{0D44D84B-EACD-4F97-876A-7DC243461FAC}" type="presParOf" srcId="{7498FF29-D833-44E5-93B3-2BF8EBF4F5CC}" destId="{F1EA6969-D635-4CE3-BF67-6A9C5325ABC8}" srcOrd="8" destOrd="0" presId="urn:microsoft.com/office/officeart/2005/8/layout/cycle8"/>
    <dgm:cxn modelId="{70B206D3-E0A0-4988-8F92-64BE9B14F3F4}" type="presParOf" srcId="{7498FF29-D833-44E5-93B3-2BF8EBF4F5CC}" destId="{CE2A6908-0222-4370-8EF3-9C9FB82B8DE1}" srcOrd="9" destOrd="0" presId="urn:microsoft.com/office/officeart/2005/8/layout/cycle8"/>
    <dgm:cxn modelId="{B4CC87F6-EC6B-4838-8345-B8F8F025B844}" type="presParOf" srcId="{7498FF29-D833-44E5-93B3-2BF8EBF4F5CC}" destId="{2678CF4E-109C-4902-BF89-256BE97CD988}" srcOrd="10" destOrd="0" presId="urn:microsoft.com/office/officeart/2005/8/layout/cycle8"/>
    <dgm:cxn modelId="{6581D23B-8DDA-4F8E-98D5-B816DC13D6BD}" type="presParOf" srcId="{7498FF29-D833-44E5-93B3-2BF8EBF4F5CC}" destId="{F3B443B6-A005-4B07-A799-7728D01BA019}" srcOrd="11" destOrd="0" presId="urn:microsoft.com/office/officeart/2005/8/layout/cycle8"/>
    <dgm:cxn modelId="{CBA8B10B-D114-4902-91FA-A985582D6362}" type="presParOf" srcId="{7498FF29-D833-44E5-93B3-2BF8EBF4F5CC}" destId="{42FEECA3-A820-4203-91AF-A6348C770CF4}" srcOrd="12" destOrd="0" presId="urn:microsoft.com/office/officeart/2005/8/layout/cycle8"/>
    <dgm:cxn modelId="{18AC5E31-CFCC-4D57-8949-63C2B4315AB8}" type="presParOf" srcId="{7498FF29-D833-44E5-93B3-2BF8EBF4F5CC}" destId="{4DC91602-3E4D-4F00-8072-221C6604C08F}" srcOrd="13" destOrd="0" presId="urn:microsoft.com/office/officeart/2005/8/layout/cycle8"/>
    <dgm:cxn modelId="{F3869C3C-BD7E-4F8B-A240-A56708852B10}" type="presParOf" srcId="{7498FF29-D833-44E5-93B3-2BF8EBF4F5CC}" destId="{DC1D0427-095C-4DD0-9710-45C67FEE1949}" srcOrd="14" destOrd="0" presId="urn:microsoft.com/office/officeart/2005/8/layout/cycle8"/>
    <dgm:cxn modelId="{5E6BFC11-DD12-4BE7-8A80-5FE4F50F4DDB}" type="presParOf" srcId="{7498FF29-D833-44E5-93B3-2BF8EBF4F5CC}" destId="{CF36BAC3-B6C8-4D91-9AC1-A5EB8565B178}" srcOrd="15" destOrd="0" presId="urn:microsoft.com/office/officeart/2005/8/layout/cycle8"/>
    <dgm:cxn modelId="{37CA1272-17D3-4A61-BF4F-B9EBC18BFD09}" type="presParOf" srcId="{7498FF29-D833-44E5-93B3-2BF8EBF4F5CC}" destId="{5C2CD754-CA14-4046-9D82-AA4F573CC0B3}" srcOrd="16" destOrd="0" presId="urn:microsoft.com/office/officeart/2005/8/layout/cycle8"/>
    <dgm:cxn modelId="{8304CD18-E0B9-410D-9D58-DF5B7ACED14D}" type="presParOf" srcId="{7498FF29-D833-44E5-93B3-2BF8EBF4F5CC}" destId="{4B26C154-C18D-42EB-B167-791E9C1F2162}" srcOrd="17" destOrd="0" presId="urn:microsoft.com/office/officeart/2005/8/layout/cycle8"/>
    <dgm:cxn modelId="{89BEBD7C-98EC-4FEF-9884-929F1BE62F58}" type="presParOf" srcId="{7498FF29-D833-44E5-93B3-2BF8EBF4F5CC}" destId="{A7F94687-C590-4EA9-B375-0B96C5993749}" srcOrd="18" destOrd="0" presId="urn:microsoft.com/office/officeart/2005/8/layout/cycle8"/>
    <dgm:cxn modelId="{82CB0831-9881-4114-A314-AFE14FAF6216}" type="presParOf" srcId="{7498FF29-D833-44E5-93B3-2BF8EBF4F5CC}" destId="{3C1F929E-2B35-48FF-AF93-7C4EBAEC1406}" srcOrd="19" destOrd="0" presId="urn:microsoft.com/office/officeart/2005/8/layout/cycle8"/>
    <dgm:cxn modelId="{154C5F8F-16FB-41F4-9031-75D5F4844FC2}" type="presParOf" srcId="{7498FF29-D833-44E5-93B3-2BF8EBF4F5CC}" destId="{6090A51E-979B-4515-A5BB-A07A9DE11024}" srcOrd="20" destOrd="0" presId="urn:microsoft.com/office/officeart/2005/8/layout/cycle8"/>
    <dgm:cxn modelId="{8C7061A5-45BD-49BF-A35C-863D7CDD07C3}" type="presParOf" srcId="{7498FF29-D833-44E5-93B3-2BF8EBF4F5CC}" destId="{8E81FF79-2550-4992-B4A4-B5C4475A6F04}" srcOrd="21" destOrd="0" presId="urn:microsoft.com/office/officeart/2005/8/layout/cycle8"/>
    <dgm:cxn modelId="{77B2751A-66EA-48FC-880A-2163E2370AA1}" type="presParOf" srcId="{7498FF29-D833-44E5-93B3-2BF8EBF4F5CC}" destId="{D231B3B9-7220-4E07-A3E6-E81D8BC5421F}" srcOrd="22" destOrd="0" presId="urn:microsoft.com/office/officeart/2005/8/layout/cycle8"/>
    <dgm:cxn modelId="{127209ED-98BC-4D2B-AD6A-AA3144FB041C}" type="presParOf" srcId="{7498FF29-D833-44E5-93B3-2BF8EBF4F5CC}" destId="{16FC6B7A-F4D2-4399-B207-F2F062D0FFDC}" srcOrd="23" destOrd="0" presId="urn:microsoft.com/office/officeart/2005/8/layout/cycle8"/>
    <dgm:cxn modelId="{13848236-8C52-4974-BC32-5878C015A2A9}" type="presParOf" srcId="{7498FF29-D833-44E5-93B3-2BF8EBF4F5CC}" destId="{0A031CA3-970C-4079-9399-1449CD9DFB37}" srcOrd="24" destOrd="0" presId="urn:microsoft.com/office/officeart/2005/8/layout/cycle8"/>
    <dgm:cxn modelId="{A28D9E20-77EC-4536-A086-5639E0075BE2}" type="presParOf" srcId="{7498FF29-D833-44E5-93B3-2BF8EBF4F5CC}" destId="{16313BA2-0E3B-48E4-BB1C-83A033AB993D}" srcOrd="25" destOrd="0" presId="urn:microsoft.com/office/officeart/2005/8/layout/cycle8"/>
    <dgm:cxn modelId="{B4FB206D-57FC-49C0-BAD6-E687402DBADA}" type="presParOf" srcId="{7498FF29-D833-44E5-93B3-2BF8EBF4F5CC}" destId="{D8A7DD92-0DC3-44ED-8FEC-50881833E4F2}" srcOrd="26" destOrd="0" presId="urn:microsoft.com/office/officeart/2005/8/layout/cycle8"/>
    <dgm:cxn modelId="{BF2F6883-E2E5-48DA-AB66-1B13D09A46B6}" type="presParOf" srcId="{7498FF29-D833-44E5-93B3-2BF8EBF4F5CC}" destId="{360E4007-85E1-4226-A75D-123448FE2B49}" srcOrd="27" destOrd="0" presId="urn:microsoft.com/office/officeart/2005/8/layout/cycle8"/>
    <dgm:cxn modelId="{3DC4082F-96E0-4947-B2E8-190667ABE4D9}" type="presParOf" srcId="{7498FF29-D833-44E5-93B3-2BF8EBF4F5CC}" destId="{8E236EF1-9FBD-4B15-A80C-70F921C6DDE0}" srcOrd="28" destOrd="0" presId="urn:microsoft.com/office/officeart/2005/8/layout/cycle8"/>
    <dgm:cxn modelId="{A07F3627-D37F-4A5F-A371-7C63A9C3DBAE}" type="presParOf" srcId="{7498FF29-D833-44E5-93B3-2BF8EBF4F5CC}" destId="{521CD8A6-667A-4605-A866-999F14DE559A}" srcOrd="29" destOrd="0" presId="urn:microsoft.com/office/officeart/2005/8/layout/cycle8"/>
    <dgm:cxn modelId="{B0FF7C3D-C63B-4659-A934-7A9646BFA4DA}" type="presParOf" srcId="{7498FF29-D833-44E5-93B3-2BF8EBF4F5CC}" destId="{45CA181D-3FA3-4AE1-93E5-92DBF9C489BF}" srcOrd="30" destOrd="0" presId="urn:microsoft.com/office/officeart/2005/8/layout/cycle8"/>
    <dgm:cxn modelId="{1B01F0A3-ED91-472C-AF48-276724438D13}" type="presParOf" srcId="{7498FF29-D833-44E5-93B3-2BF8EBF4F5CC}" destId="{F30060B8-FE7D-40F7-8120-840044CD95C3}" srcOrd="31" destOrd="0" presId="urn:microsoft.com/office/officeart/2005/8/layout/cycle8"/>
    <dgm:cxn modelId="{951E8CD1-51A8-45B8-BD00-1E563290B3D3}" type="presParOf" srcId="{7498FF29-D833-44E5-93B3-2BF8EBF4F5CC}" destId="{357182D7-3924-485C-B575-25B32EB16093}" srcOrd="32" destOrd="0" presId="urn:microsoft.com/office/officeart/2005/8/layout/cycle8"/>
    <dgm:cxn modelId="{1277C565-6D6A-43D9-B005-B6FF7BF67C79}" type="presParOf" srcId="{7498FF29-D833-44E5-93B3-2BF8EBF4F5CC}" destId="{FDD055F0-1BF3-4CCB-BEA7-D168093A5C84}" srcOrd="33" destOrd="0" presId="urn:microsoft.com/office/officeart/2005/8/layout/cycle8"/>
    <dgm:cxn modelId="{7E5C21A2-46E3-43AD-BF03-E088A873702C}" type="presParOf" srcId="{7498FF29-D833-44E5-93B3-2BF8EBF4F5CC}" destId="{D3EA56C8-BAAC-4163-96DE-310FBAF28278}" srcOrd="3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6B1385-12BF-43C6-B0C1-F3230E3AF54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41DBA8-3178-42B2-A350-E5865D10D1C9}">
      <dgm:prSet phldrT="[Текст]"/>
      <dgm:spPr/>
      <dgm:t>
        <a:bodyPr/>
        <a:lstStyle/>
        <a:p>
          <a:r>
            <a:rPr lang="ru-RU" dirty="0" smtClean="0"/>
            <a:t>НОД</a:t>
          </a:r>
          <a:endParaRPr lang="ru-RU" dirty="0"/>
        </a:p>
      </dgm:t>
    </dgm:pt>
    <dgm:pt modelId="{244B5F9B-387E-4116-991F-804636F265D1}" type="parTrans" cxnId="{EDA2652D-2D5A-43B8-BD46-D90987B86F3B}">
      <dgm:prSet/>
      <dgm:spPr/>
      <dgm:t>
        <a:bodyPr/>
        <a:lstStyle/>
        <a:p>
          <a:endParaRPr lang="ru-RU"/>
        </a:p>
      </dgm:t>
    </dgm:pt>
    <dgm:pt modelId="{1064575E-6280-4C01-8D08-6EC51B9A8554}" type="sibTrans" cxnId="{EDA2652D-2D5A-43B8-BD46-D90987B86F3B}">
      <dgm:prSet/>
      <dgm:spPr/>
      <dgm:t>
        <a:bodyPr/>
        <a:lstStyle/>
        <a:p>
          <a:endParaRPr lang="ru-RU"/>
        </a:p>
      </dgm:t>
    </dgm:pt>
    <dgm:pt modelId="{1FFA5800-0806-4737-BF87-A9D305B4FC3D}">
      <dgm:prSet phldrT="[Текст]"/>
      <dgm:spPr/>
      <dgm:t>
        <a:bodyPr/>
        <a:lstStyle/>
        <a:p>
          <a:r>
            <a:rPr lang="ru-RU" dirty="0" smtClean="0"/>
            <a:t>Дидактические и сюжетно-ролевые игры</a:t>
          </a:r>
          <a:endParaRPr lang="ru-RU" dirty="0"/>
        </a:p>
      </dgm:t>
    </dgm:pt>
    <dgm:pt modelId="{D8B64D20-81CB-4E60-9615-6CB574E31736}" type="parTrans" cxnId="{498D53B0-D4E3-4D63-9EE0-DFAF9C07D83C}">
      <dgm:prSet/>
      <dgm:spPr/>
      <dgm:t>
        <a:bodyPr/>
        <a:lstStyle/>
        <a:p>
          <a:endParaRPr lang="ru-RU"/>
        </a:p>
      </dgm:t>
    </dgm:pt>
    <dgm:pt modelId="{43C26F5D-2EE1-4906-A0B4-D34A7F5D4C57}" type="sibTrans" cxnId="{498D53B0-D4E3-4D63-9EE0-DFAF9C07D83C}">
      <dgm:prSet/>
      <dgm:spPr/>
      <dgm:t>
        <a:bodyPr/>
        <a:lstStyle/>
        <a:p>
          <a:endParaRPr lang="ru-RU"/>
        </a:p>
      </dgm:t>
    </dgm:pt>
    <dgm:pt modelId="{983AB442-1046-436D-95C7-C6A5B8E1ACA6}">
      <dgm:prSet phldrT="[Текст]"/>
      <dgm:spPr/>
      <dgm:t>
        <a:bodyPr/>
        <a:lstStyle/>
        <a:p>
          <a:r>
            <a:rPr lang="ru-RU" dirty="0" smtClean="0"/>
            <a:t>Развлечения, досуги, праздники</a:t>
          </a:r>
          <a:endParaRPr lang="ru-RU" dirty="0"/>
        </a:p>
      </dgm:t>
    </dgm:pt>
    <dgm:pt modelId="{944B921D-D050-4A54-8C64-6EA5A56C770C}" type="parTrans" cxnId="{AD51AE72-0961-4E9A-8F92-E660865C6ABF}">
      <dgm:prSet/>
      <dgm:spPr/>
      <dgm:t>
        <a:bodyPr/>
        <a:lstStyle/>
        <a:p>
          <a:endParaRPr lang="ru-RU"/>
        </a:p>
      </dgm:t>
    </dgm:pt>
    <dgm:pt modelId="{EA0629B1-C810-4A36-8961-D532482204A6}" type="sibTrans" cxnId="{AD51AE72-0961-4E9A-8F92-E660865C6ABF}">
      <dgm:prSet/>
      <dgm:spPr/>
      <dgm:t>
        <a:bodyPr/>
        <a:lstStyle/>
        <a:p>
          <a:endParaRPr lang="ru-RU"/>
        </a:p>
      </dgm:t>
    </dgm:pt>
    <dgm:pt modelId="{31705FF1-7D47-4BAC-B064-4BFD08239D34}">
      <dgm:prSet phldrT="[Текст]"/>
      <dgm:spPr/>
      <dgm:t>
        <a:bodyPr/>
        <a:lstStyle/>
        <a:p>
          <a:r>
            <a:rPr lang="ru-RU" dirty="0" smtClean="0"/>
            <a:t>- Чтение и обсуждение художественных произведений, рассматривание иллюстраций: </a:t>
          </a:r>
          <a:endParaRPr lang="ru-RU" dirty="0"/>
        </a:p>
      </dgm:t>
    </dgm:pt>
    <dgm:pt modelId="{48FA1B29-7268-40A8-B428-705D61C8DA82}" type="parTrans" cxnId="{5F741FA0-9384-412E-9FFF-EED0B5B2F0F3}">
      <dgm:prSet/>
      <dgm:spPr/>
      <dgm:t>
        <a:bodyPr/>
        <a:lstStyle/>
        <a:p>
          <a:endParaRPr lang="ru-RU"/>
        </a:p>
      </dgm:t>
    </dgm:pt>
    <dgm:pt modelId="{8C48D6F3-610B-4D93-A6C4-110E0B103254}" type="sibTrans" cxnId="{5F741FA0-9384-412E-9FFF-EED0B5B2F0F3}">
      <dgm:prSet/>
      <dgm:spPr/>
      <dgm:t>
        <a:bodyPr/>
        <a:lstStyle/>
        <a:p>
          <a:endParaRPr lang="ru-RU"/>
        </a:p>
      </dgm:t>
    </dgm:pt>
    <dgm:pt modelId="{CF899679-410D-4B13-B946-C789A769B7A7}">
      <dgm:prSet phldrT="[Текст]"/>
      <dgm:spPr/>
      <dgm:t>
        <a:bodyPr/>
        <a:lstStyle/>
        <a:p>
          <a:r>
            <a:rPr lang="ru-RU" dirty="0" smtClean="0"/>
            <a:t>- Чтение и обсуждение художественных произведений, рассматривание иллюстраций: </a:t>
          </a:r>
          <a:endParaRPr lang="ru-RU" dirty="0"/>
        </a:p>
      </dgm:t>
    </dgm:pt>
    <dgm:pt modelId="{1C9302ED-0087-43BA-B5C0-6F3398DD14FC}" type="parTrans" cxnId="{BFA05FC3-B155-4E05-97AC-6A5BDA2941E6}">
      <dgm:prSet/>
      <dgm:spPr/>
      <dgm:t>
        <a:bodyPr/>
        <a:lstStyle/>
        <a:p>
          <a:endParaRPr lang="ru-RU"/>
        </a:p>
      </dgm:t>
    </dgm:pt>
    <dgm:pt modelId="{DD96342A-C1A8-42BA-ADDC-B4132747DC7D}" type="sibTrans" cxnId="{BFA05FC3-B155-4E05-97AC-6A5BDA2941E6}">
      <dgm:prSet/>
      <dgm:spPr/>
      <dgm:t>
        <a:bodyPr/>
        <a:lstStyle/>
        <a:p>
          <a:endParaRPr lang="ru-RU"/>
        </a:p>
      </dgm:t>
    </dgm:pt>
    <dgm:pt modelId="{15519FA1-2854-4CD9-A003-0EB3DDEC5981}">
      <dgm:prSet phldrT="[Текст]"/>
      <dgm:spPr/>
      <dgm:t>
        <a:bodyPr/>
        <a:lstStyle/>
        <a:p>
          <a:r>
            <a:rPr lang="ru-RU" dirty="0" smtClean="0"/>
            <a:t>Инсценировки, драматизации, театрализованные представления;</a:t>
          </a:r>
          <a:endParaRPr lang="ru-RU" dirty="0"/>
        </a:p>
      </dgm:t>
    </dgm:pt>
    <dgm:pt modelId="{0FA5BC7F-3032-4334-B9B8-F38DB601A2E3}" type="parTrans" cxnId="{4AC9044E-3560-4855-A58B-F2D798AB297E}">
      <dgm:prSet/>
      <dgm:spPr/>
      <dgm:t>
        <a:bodyPr/>
        <a:lstStyle/>
        <a:p>
          <a:endParaRPr lang="ru-RU"/>
        </a:p>
      </dgm:t>
    </dgm:pt>
    <dgm:pt modelId="{DC684FA9-64B7-4D00-ACD7-A2D0C319D97F}" type="sibTrans" cxnId="{4AC9044E-3560-4855-A58B-F2D798AB297E}">
      <dgm:prSet/>
      <dgm:spPr/>
      <dgm:t>
        <a:bodyPr/>
        <a:lstStyle/>
        <a:p>
          <a:endParaRPr lang="ru-RU"/>
        </a:p>
      </dgm:t>
    </dgm:pt>
    <dgm:pt modelId="{06D84F94-E111-439E-B530-1ACEF9133797}" type="pres">
      <dgm:prSet presAssocID="{096B1385-12BF-43C6-B0C1-F3230E3AF54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8D095F6-31C4-44A1-9591-BEFB335D2E5A}" type="pres">
      <dgm:prSet presAssocID="{096B1385-12BF-43C6-B0C1-F3230E3AF543}" presName="Name1" presStyleCnt="0"/>
      <dgm:spPr/>
    </dgm:pt>
    <dgm:pt modelId="{480EAB30-62A5-4DF7-9EDA-A60A0F07425E}" type="pres">
      <dgm:prSet presAssocID="{096B1385-12BF-43C6-B0C1-F3230E3AF543}" presName="cycle" presStyleCnt="0"/>
      <dgm:spPr/>
    </dgm:pt>
    <dgm:pt modelId="{7A53BD2F-5D95-4E6C-9BD4-85794707E948}" type="pres">
      <dgm:prSet presAssocID="{096B1385-12BF-43C6-B0C1-F3230E3AF543}" presName="srcNode" presStyleLbl="node1" presStyleIdx="0" presStyleCnt="6"/>
      <dgm:spPr/>
    </dgm:pt>
    <dgm:pt modelId="{7B428677-5B46-46E8-9E84-E1A0F0695FA4}" type="pres">
      <dgm:prSet presAssocID="{096B1385-12BF-43C6-B0C1-F3230E3AF543}" presName="conn" presStyleLbl="parChTrans1D2" presStyleIdx="0" presStyleCnt="1"/>
      <dgm:spPr/>
      <dgm:t>
        <a:bodyPr/>
        <a:lstStyle/>
        <a:p>
          <a:endParaRPr lang="ru-RU"/>
        </a:p>
      </dgm:t>
    </dgm:pt>
    <dgm:pt modelId="{3F13B378-51CA-4DF4-B4AF-2C3A4C2CCFA6}" type="pres">
      <dgm:prSet presAssocID="{096B1385-12BF-43C6-B0C1-F3230E3AF543}" presName="extraNode" presStyleLbl="node1" presStyleIdx="0" presStyleCnt="6"/>
      <dgm:spPr/>
    </dgm:pt>
    <dgm:pt modelId="{7179590A-C58B-4BD6-9418-F95614639A2E}" type="pres">
      <dgm:prSet presAssocID="{096B1385-12BF-43C6-B0C1-F3230E3AF543}" presName="dstNode" presStyleLbl="node1" presStyleIdx="0" presStyleCnt="6"/>
      <dgm:spPr/>
    </dgm:pt>
    <dgm:pt modelId="{C5EA36F1-4036-49E6-8470-F81CCAC1F6CE}" type="pres">
      <dgm:prSet presAssocID="{F241DBA8-3178-42B2-A350-E5865D10D1C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ADBA78-9E53-4083-8105-B0BCA81EEDCE}" type="pres">
      <dgm:prSet presAssocID="{F241DBA8-3178-42B2-A350-E5865D10D1C9}" presName="accent_1" presStyleCnt="0"/>
      <dgm:spPr/>
    </dgm:pt>
    <dgm:pt modelId="{B228430F-9D38-42C6-B37C-B205935961EB}" type="pres">
      <dgm:prSet presAssocID="{F241DBA8-3178-42B2-A350-E5865D10D1C9}" presName="accentRepeatNode" presStyleLbl="solidFgAcc1" presStyleIdx="0" presStyleCnt="6"/>
      <dgm:spPr/>
    </dgm:pt>
    <dgm:pt modelId="{B7E5A2FE-BC84-46D8-A9B1-E1368D77257A}" type="pres">
      <dgm:prSet presAssocID="{1FFA5800-0806-4737-BF87-A9D305B4FC3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58A56-0EA9-4AB0-811E-83C429EE197F}" type="pres">
      <dgm:prSet presAssocID="{1FFA5800-0806-4737-BF87-A9D305B4FC3D}" presName="accent_2" presStyleCnt="0"/>
      <dgm:spPr/>
    </dgm:pt>
    <dgm:pt modelId="{E254E382-C4A3-4B2F-A94B-9477157C867E}" type="pres">
      <dgm:prSet presAssocID="{1FFA5800-0806-4737-BF87-A9D305B4FC3D}" presName="accentRepeatNode" presStyleLbl="solidFgAcc1" presStyleIdx="1" presStyleCnt="6"/>
      <dgm:spPr/>
    </dgm:pt>
    <dgm:pt modelId="{CBB006DE-C21D-41AF-8165-6E9D53F68545}" type="pres">
      <dgm:prSet presAssocID="{983AB442-1046-436D-95C7-C6A5B8E1ACA6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F84C5-2CD7-4B89-8936-69D1DCFB0F57}" type="pres">
      <dgm:prSet presAssocID="{983AB442-1046-436D-95C7-C6A5B8E1ACA6}" presName="accent_3" presStyleCnt="0"/>
      <dgm:spPr/>
    </dgm:pt>
    <dgm:pt modelId="{3B3E7F33-6178-4C0F-BBE8-89AD54833E6B}" type="pres">
      <dgm:prSet presAssocID="{983AB442-1046-436D-95C7-C6A5B8E1ACA6}" presName="accentRepeatNode" presStyleLbl="solidFgAcc1" presStyleIdx="2" presStyleCnt="6"/>
      <dgm:spPr/>
    </dgm:pt>
    <dgm:pt modelId="{726174CD-C796-47D6-AA39-79513BAC53D5}" type="pres">
      <dgm:prSet presAssocID="{31705FF1-7D47-4BAC-B064-4BFD08239D34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658A23-D275-4E79-8046-00D62922BB62}" type="pres">
      <dgm:prSet presAssocID="{31705FF1-7D47-4BAC-B064-4BFD08239D34}" presName="accent_4" presStyleCnt="0"/>
      <dgm:spPr/>
    </dgm:pt>
    <dgm:pt modelId="{A7DA1936-6AAC-4F83-AC68-2800966CEFD4}" type="pres">
      <dgm:prSet presAssocID="{31705FF1-7D47-4BAC-B064-4BFD08239D34}" presName="accentRepeatNode" presStyleLbl="solidFgAcc1" presStyleIdx="3" presStyleCnt="6"/>
      <dgm:spPr/>
    </dgm:pt>
    <dgm:pt modelId="{462ED9B4-8466-4693-8958-6894BAD7B457}" type="pres">
      <dgm:prSet presAssocID="{CF899679-410D-4B13-B946-C789A769B7A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9CB331-BB9D-4CE1-BFD8-2DB069B47BD5}" type="pres">
      <dgm:prSet presAssocID="{CF899679-410D-4B13-B946-C789A769B7A7}" presName="accent_5" presStyleCnt="0"/>
      <dgm:spPr/>
    </dgm:pt>
    <dgm:pt modelId="{33B7237B-14AC-4520-B436-4C6055E66957}" type="pres">
      <dgm:prSet presAssocID="{CF899679-410D-4B13-B946-C789A769B7A7}" presName="accentRepeatNode" presStyleLbl="solidFgAcc1" presStyleIdx="4" presStyleCnt="6"/>
      <dgm:spPr/>
    </dgm:pt>
    <dgm:pt modelId="{9C30EFAC-7F3D-479E-845A-60280B435CE2}" type="pres">
      <dgm:prSet presAssocID="{15519FA1-2854-4CD9-A003-0EB3DDEC598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1B71A0-4820-4CA7-A274-87ED0A92257F}" type="pres">
      <dgm:prSet presAssocID="{15519FA1-2854-4CD9-A003-0EB3DDEC5981}" presName="accent_6" presStyleCnt="0"/>
      <dgm:spPr/>
    </dgm:pt>
    <dgm:pt modelId="{767C1002-4DEA-4159-8E83-45474AE5FFB0}" type="pres">
      <dgm:prSet presAssocID="{15519FA1-2854-4CD9-A003-0EB3DDEC5981}" presName="accentRepeatNode" presStyleLbl="solidFgAcc1" presStyleIdx="5" presStyleCnt="6"/>
      <dgm:spPr/>
    </dgm:pt>
  </dgm:ptLst>
  <dgm:cxnLst>
    <dgm:cxn modelId="{4AC9044E-3560-4855-A58B-F2D798AB297E}" srcId="{096B1385-12BF-43C6-B0C1-F3230E3AF543}" destId="{15519FA1-2854-4CD9-A003-0EB3DDEC5981}" srcOrd="5" destOrd="0" parTransId="{0FA5BC7F-3032-4334-B9B8-F38DB601A2E3}" sibTransId="{DC684FA9-64B7-4D00-ACD7-A2D0C319D97F}"/>
    <dgm:cxn modelId="{A3531362-1806-4FBE-BF43-B1D34AEDF537}" type="presOf" srcId="{15519FA1-2854-4CD9-A003-0EB3DDEC5981}" destId="{9C30EFAC-7F3D-479E-845A-60280B435CE2}" srcOrd="0" destOrd="0" presId="urn:microsoft.com/office/officeart/2008/layout/VerticalCurvedList"/>
    <dgm:cxn modelId="{AD51AE72-0961-4E9A-8F92-E660865C6ABF}" srcId="{096B1385-12BF-43C6-B0C1-F3230E3AF543}" destId="{983AB442-1046-436D-95C7-C6A5B8E1ACA6}" srcOrd="2" destOrd="0" parTransId="{944B921D-D050-4A54-8C64-6EA5A56C770C}" sibTransId="{EA0629B1-C810-4A36-8961-D532482204A6}"/>
    <dgm:cxn modelId="{EDA2652D-2D5A-43B8-BD46-D90987B86F3B}" srcId="{096B1385-12BF-43C6-B0C1-F3230E3AF543}" destId="{F241DBA8-3178-42B2-A350-E5865D10D1C9}" srcOrd="0" destOrd="0" parTransId="{244B5F9B-387E-4116-991F-804636F265D1}" sibTransId="{1064575E-6280-4C01-8D08-6EC51B9A8554}"/>
    <dgm:cxn modelId="{DA4B1840-F9D8-4318-8A63-71CE432A949B}" type="presOf" srcId="{CF899679-410D-4B13-B946-C789A769B7A7}" destId="{462ED9B4-8466-4693-8958-6894BAD7B457}" srcOrd="0" destOrd="0" presId="urn:microsoft.com/office/officeart/2008/layout/VerticalCurvedList"/>
    <dgm:cxn modelId="{5F741FA0-9384-412E-9FFF-EED0B5B2F0F3}" srcId="{096B1385-12BF-43C6-B0C1-F3230E3AF543}" destId="{31705FF1-7D47-4BAC-B064-4BFD08239D34}" srcOrd="3" destOrd="0" parTransId="{48FA1B29-7268-40A8-B428-705D61C8DA82}" sibTransId="{8C48D6F3-610B-4D93-A6C4-110E0B103254}"/>
    <dgm:cxn modelId="{32D898A9-6935-4D53-8602-7AA0578E0DF6}" type="presOf" srcId="{31705FF1-7D47-4BAC-B064-4BFD08239D34}" destId="{726174CD-C796-47D6-AA39-79513BAC53D5}" srcOrd="0" destOrd="0" presId="urn:microsoft.com/office/officeart/2008/layout/VerticalCurvedList"/>
    <dgm:cxn modelId="{2D27F4B2-54C3-4781-9CD7-817243C0E877}" type="presOf" srcId="{1FFA5800-0806-4737-BF87-A9D305B4FC3D}" destId="{B7E5A2FE-BC84-46D8-A9B1-E1368D77257A}" srcOrd="0" destOrd="0" presId="urn:microsoft.com/office/officeart/2008/layout/VerticalCurvedList"/>
    <dgm:cxn modelId="{BFA05FC3-B155-4E05-97AC-6A5BDA2941E6}" srcId="{096B1385-12BF-43C6-B0C1-F3230E3AF543}" destId="{CF899679-410D-4B13-B946-C789A769B7A7}" srcOrd="4" destOrd="0" parTransId="{1C9302ED-0087-43BA-B5C0-6F3398DD14FC}" sibTransId="{DD96342A-C1A8-42BA-ADDC-B4132747DC7D}"/>
    <dgm:cxn modelId="{83544124-8707-4FC9-8056-0D2A49997586}" type="presOf" srcId="{983AB442-1046-436D-95C7-C6A5B8E1ACA6}" destId="{CBB006DE-C21D-41AF-8165-6E9D53F68545}" srcOrd="0" destOrd="0" presId="urn:microsoft.com/office/officeart/2008/layout/VerticalCurvedList"/>
    <dgm:cxn modelId="{296FB9F8-6246-4B04-9F39-CBCCCF8131FF}" type="presOf" srcId="{096B1385-12BF-43C6-B0C1-F3230E3AF543}" destId="{06D84F94-E111-439E-B530-1ACEF9133797}" srcOrd="0" destOrd="0" presId="urn:microsoft.com/office/officeart/2008/layout/VerticalCurvedList"/>
    <dgm:cxn modelId="{498D53B0-D4E3-4D63-9EE0-DFAF9C07D83C}" srcId="{096B1385-12BF-43C6-B0C1-F3230E3AF543}" destId="{1FFA5800-0806-4737-BF87-A9D305B4FC3D}" srcOrd="1" destOrd="0" parTransId="{D8B64D20-81CB-4E60-9615-6CB574E31736}" sibTransId="{43C26F5D-2EE1-4906-A0B4-D34A7F5D4C57}"/>
    <dgm:cxn modelId="{3D0ED0AE-0E0C-466D-A8CD-2D4278D1EBBA}" type="presOf" srcId="{1064575E-6280-4C01-8D08-6EC51B9A8554}" destId="{7B428677-5B46-46E8-9E84-E1A0F0695FA4}" srcOrd="0" destOrd="0" presId="urn:microsoft.com/office/officeart/2008/layout/VerticalCurvedList"/>
    <dgm:cxn modelId="{2E74D795-2E49-4161-A166-5C58985F4A5E}" type="presOf" srcId="{F241DBA8-3178-42B2-A350-E5865D10D1C9}" destId="{C5EA36F1-4036-49E6-8470-F81CCAC1F6CE}" srcOrd="0" destOrd="0" presId="urn:microsoft.com/office/officeart/2008/layout/VerticalCurvedList"/>
    <dgm:cxn modelId="{5077FC94-7FBA-4647-AC12-BA422B4F815C}" type="presParOf" srcId="{06D84F94-E111-439E-B530-1ACEF9133797}" destId="{38D095F6-31C4-44A1-9591-BEFB335D2E5A}" srcOrd="0" destOrd="0" presId="urn:microsoft.com/office/officeart/2008/layout/VerticalCurvedList"/>
    <dgm:cxn modelId="{B18BCC47-B755-4A7B-9163-494EAADB8151}" type="presParOf" srcId="{38D095F6-31C4-44A1-9591-BEFB335D2E5A}" destId="{480EAB30-62A5-4DF7-9EDA-A60A0F07425E}" srcOrd="0" destOrd="0" presId="urn:microsoft.com/office/officeart/2008/layout/VerticalCurvedList"/>
    <dgm:cxn modelId="{B6AD4187-2852-42C9-B4DC-34AD007D5BA2}" type="presParOf" srcId="{480EAB30-62A5-4DF7-9EDA-A60A0F07425E}" destId="{7A53BD2F-5D95-4E6C-9BD4-85794707E948}" srcOrd="0" destOrd="0" presId="urn:microsoft.com/office/officeart/2008/layout/VerticalCurvedList"/>
    <dgm:cxn modelId="{B671FF2B-56E8-4090-8301-31DF04E94EC3}" type="presParOf" srcId="{480EAB30-62A5-4DF7-9EDA-A60A0F07425E}" destId="{7B428677-5B46-46E8-9E84-E1A0F0695FA4}" srcOrd="1" destOrd="0" presId="urn:microsoft.com/office/officeart/2008/layout/VerticalCurvedList"/>
    <dgm:cxn modelId="{FB2EA536-645F-4801-9190-C042BBB88296}" type="presParOf" srcId="{480EAB30-62A5-4DF7-9EDA-A60A0F07425E}" destId="{3F13B378-51CA-4DF4-B4AF-2C3A4C2CCFA6}" srcOrd="2" destOrd="0" presId="urn:microsoft.com/office/officeart/2008/layout/VerticalCurvedList"/>
    <dgm:cxn modelId="{FC31AFBA-F50F-4C83-9A26-1B06A16DAB39}" type="presParOf" srcId="{480EAB30-62A5-4DF7-9EDA-A60A0F07425E}" destId="{7179590A-C58B-4BD6-9418-F95614639A2E}" srcOrd="3" destOrd="0" presId="urn:microsoft.com/office/officeart/2008/layout/VerticalCurvedList"/>
    <dgm:cxn modelId="{ABEFB05C-E81C-4932-9FC4-DC7F832DDE83}" type="presParOf" srcId="{38D095F6-31C4-44A1-9591-BEFB335D2E5A}" destId="{C5EA36F1-4036-49E6-8470-F81CCAC1F6CE}" srcOrd="1" destOrd="0" presId="urn:microsoft.com/office/officeart/2008/layout/VerticalCurvedList"/>
    <dgm:cxn modelId="{0A3FC2E3-55A0-46CE-8A0B-F9E24D6FC7BF}" type="presParOf" srcId="{38D095F6-31C4-44A1-9591-BEFB335D2E5A}" destId="{64ADBA78-9E53-4083-8105-B0BCA81EEDCE}" srcOrd="2" destOrd="0" presId="urn:microsoft.com/office/officeart/2008/layout/VerticalCurvedList"/>
    <dgm:cxn modelId="{50F274AF-1E63-4721-ABB9-C7C0ABF7B37C}" type="presParOf" srcId="{64ADBA78-9E53-4083-8105-B0BCA81EEDCE}" destId="{B228430F-9D38-42C6-B37C-B205935961EB}" srcOrd="0" destOrd="0" presId="urn:microsoft.com/office/officeart/2008/layout/VerticalCurvedList"/>
    <dgm:cxn modelId="{0D186B21-C942-4FFF-A7EC-CCFA5BA7EE35}" type="presParOf" srcId="{38D095F6-31C4-44A1-9591-BEFB335D2E5A}" destId="{B7E5A2FE-BC84-46D8-A9B1-E1368D77257A}" srcOrd="3" destOrd="0" presId="urn:microsoft.com/office/officeart/2008/layout/VerticalCurvedList"/>
    <dgm:cxn modelId="{F0581D97-A0D5-4A47-9F4D-39EB2ABA33E0}" type="presParOf" srcId="{38D095F6-31C4-44A1-9591-BEFB335D2E5A}" destId="{2AB58A56-0EA9-4AB0-811E-83C429EE197F}" srcOrd="4" destOrd="0" presId="urn:microsoft.com/office/officeart/2008/layout/VerticalCurvedList"/>
    <dgm:cxn modelId="{5AED4423-7656-46E3-82F8-B6C346AC902A}" type="presParOf" srcId="{2AB58A56-0EA9-4AB0-811E-83C429EE197F}" destId="{E254E382-C4A3-4B2F-A94B-9477157C867E}" srcOrd="0" destOrd="0" presId="urn:microsoft.com/office/officeart/2008/layout/VerticalCurvedList"/>
    <dgm:cxn modelId="{CF45EA1C-8A4A-4158-84A6-23BD0FF0FDB3}" type="presParOf" srcId="{38D095F6-31C4-44A1-9591-BEFB335D2E5A}" destId="{CBB006DE-C21D-41AF-8165-6E9D53F68545}" srcOrd="5" destOrd="0" presId="urn:microsoft.com/office/officeart/2008/layout/VerticalCurvedList"/>
    <dgm:cxn modelId="{58EE7181-374B-4E50-8C9D-C4C71C9C9927}" type="presParOf" srcId="{38D095F6-31C4-44A1-9591-BEFB335D2E5A}" destId="{6CEF84C5-2CD7-4B89-8936-69D1DCFB0F57}" srcOrd="6" destOrd="0" presId="urn:microsoft.com/office/officeart/2008/layout/VerticalCurvedList"/>
    <dgm:cxn modelId="{9FC550CD-02B4-44C4-A746-E36BB3E032A1}" type="presParOf" srcId="{6CEF84C5-2CD7-4B89-8936-69D1DCFB0F57}" destId="{3B3E7F33-6178-4C0F-BBE8-89AD54833E6B}" srcOrd="0" destOrd="0" presId="urn:microsoft.com/office/officeart/2008/layout/VerticalCurvedList"/>
    <dgm:cxn modelId="{9A22856D-3A83-42A4-917A-83BCAA8BD99E}" type="presParOf" srcId="{38D095F6-31C4-44A1-9591-BEFB335D2E5A}" destId="{726174CD-C796-47D6-AA39-79513BAC53D5}" srcOrd="7" destOrd="0" presId="urn:microsoft.com/office/officeart/2008/layout/VerticalCurvedList"/>
    <dgm:cxn modelId="{72C7A1B8-B703-40A3-A96A-FEE9F5E80831}" type="presParOf" srcId="{38D095F6-31C4-44A1-9591-BEFB335D2E5A}" destId="{92658A23-D275-4E79-8046-00D62922BB62}" srcOrd="8" destOrd="0" presId="urn:microsoft.com/office/officeart/2008/layout/VerticalCurvedList"/>
    <dgm:cxn modelId="{6B59AE19-668D-487C-BCA9-0CD51AEC879F}" type="presParOf" srcId="{92658A23-D275-4E79-8046-00D62922BB62}" destId="{A7DA1936-6AAC-4F83-AC68-2800966CEFD4}" srcOrd="0" destOrd="0" presId="urn:microsoft.com/office/officeart/2008/layout/VerticalCurvedList"/>
    <dgm:cxn modelId="{A559C1B6-B1CF-452F-BC56-8333CAC59837}" type="presParOf" srcId="{38D095F6-31C4-44A1-9591-BEFB335D2E5A}" destId="{462ED9B4-8466-4693-8958-6894BAD7B457}" srcOrd="9" destOrd="0" presId="urn:microsoft.com/office/officeart/2008/layout/VerticalCurvedList"/>
    <dgm:cxn modelId="{185491B2-F5CD-4D40-BB97-D2BCEE79FB29}" type="presParOf" srcId="{38D095F6-31C4-44A1-9591-BEFB335D2E5A}" destId="{519CB331-BB9D-4CE1-BFD8-2DB069B47BD5}" srcOrd="10" destOrd="0" presId="urn:microsoft.com/office/officeart/2008/layout/VerticalCurvedList"/>
    <dgm:cxn modelId="{34A98521-FE59-4655-8093-A050649538A5}" type="presParOf" srcId="{519CB331-BB9D-4CE1-BFD8-2DB069B47BD5}" destId="{33B7237B-14AC-4520-B436-4C6055E66957}" srcOrd="0" destOrd="0" presId="urn:microsoft.com/office/officeart/2008/layout/VerticalCurvedList"/>
    <dgm:cxn modelId="{1711750F-76DB-415F-A56B-41F25B8134CD}" type="presParOf" srcId="{38D095F6-31C4-44A1-9591-BEFB335D2E5A}" destId="{9C30EFAC-7F3D-479E-845A-60280B435CE2}" srcOrd="11" destOrd="0" presId="urn:microsoft.com/office/officeart/2008/layout/VerticalCurvedList"/>
    <dgm:cxn modelId="{493EB565-3D76-4FDF-9BA0-8ADCFAB02ACE}" type="presParOf" srcId="{38D095F6-31C4-44A1-9591-BEFB335D2E5A}" destId="{0C1B71A0-4820-4CA7-A274-87ED0A92257F}" srcOrd="12" destOrd="0" presId="urn:microsoft.com/office/officeart/2008/layout/VerticalCurvedList"/>
    <dgm:cxn modelId="{2AEE2386-A066-40A0-AE10-8754061B7F83}" type="presParOf" srcId="{0C1B71A0-4820-4CA7-A274-87ED0A92257F}" destId="{767C1002-4DEA-4159-8E83-45474AE5FF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38BBC8A-28AB-42B5-924B-7912D19F4D0C}" type="doc">
      <dgm:prSet loTypeId="urn:microsoft.com/office/officeart/2005/8/layout/cycle4#1" loCatId="cycle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ru-RU"/>
        </a:p>
      </dgm:t>
    </dgm:pt>
    <dgm:pt modelId="{ECFC46D7-060F-4A99-8DC8-966CAD9B65AC}">
      <dgm:prSet phldrT="[Текст]"/>
      <dgm:spPr/>
      <dgm:t>
        <a:bodyPr/>
        <a:lstStyle/>
        <a:p>
          <a:r>
            <a:rPr lang="ru-RU" b="1" dirty="0" smtClean="0">
              <a:solidFill>
                <a:schemeClr val="bg2"/>
              </a:solidFill>
            </a:rPr>
            <a:t>Совместная деятельность ДОУ и родителей воспитанников</a:t>
          </a:r>
          <a:endParaRPr lang="ru-RU" b="1" dirty="0">
            <a:solidFill>
              <a:schemeClr val="bg2"/>
            </a:solidFill>
          </a:endParaRPr>
        </a:p>
      </dgm:t>
    </dgm:pt>
    <dgm:pt modelId="{02353BD8-4C1F-4D79-927E-0F35B99DB1F4}" type="parTrans" cxnId="{19992517-EA1D-4706-AEE8-73374E8BF170}">
      <dgm:prSet/>
      <dgm:spPr/>
      <dgm:t>
        <a:bodyPr/>
        <a:lstStyle/>
        <a:p>
          <a:endParaRPr lang="ru-RU"/>
        </a:p>
      </dgm:t>
    </dgm:pt>
    <dgm:pt modelId="{4C81DAF3-F3D4-4B40-92A5-BDFDDCC55437}" type="sibTrans" cxnId="{19992517-EA1D-4706-AEE8-73374E8BF170}">
      <dgm:prSet/>
      <dgm:spPr/>
      <dgm:t>
        <a:bodyPr/>
        <a:lstStyle/>
        <a:p>
          <a:endParaRPr lang="ru-RU"/>
        </a:p>
      </dgm:t>
    </dgm:pt>
    <dgm:pt modelId="{2A379E8B-4E8F-4781-BEE3-23DC1D6EAACA}">
      <dgm:prSet phldrT="[Текст]" custT="1"/>
      <dgm:spPr/>
      <dgm:t>
        <a:bodyPr/>
        <a:lstStyle/>
        <a:p>
          <a:r>
            <a:rPr lang="ru-RU" sz="1400" dirty="0" smtClean="0"/>
            <a:t>Встречи с родителями</a:t>
          </a:r>
          <a:endParaRPr lang="ru-RU" sz="1400" dirty="0"/>
        </a:p>
      </dgm:t>
    </dgm:pt>
    <dgm:pt modelId="{FB342FE1-A5F7-4CEE-8D1D-E4E820BCD5AD}" type="parTrans" cxnId="{199C00D3-560B-490E-BD9A-9C9AF0139E56}">
      <dgm:prSet/>
      <dgm:spPr/>
      <dgm:t>
        <a:bodyPr/>
        <a:lstStyle/>
        <a:p>
          <a:endParaRPr lang="ru-RU"/>
        </a:p>
      </dgm:t>
    </dgm:pt>
    <dgm:pt modelId="{F5C32315-106E-4FD7-A688-679DAC5FD9B0}" type="sibTrans" cxnId="{199C00D3-560B-490E-BD9A-9C9AF0139E56}">
      <dgm:prSet/>
      <dgm:spPr/>
      <dgm:t>
        <a:bodyPr/>
        <a:lstStyle/>
        <a:p>
          <a:endParaRPr lang="ru-RU"/>
        </a:p>
      </dgm:t>
    </dgm:pt>
    <dgm:pt modelId="{99780CFF-5C3B-43D6-BA7D-FB92CA93E1DC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</a:rPr>
            <a:t>Информационно-просвещенческое взаимодействие (непосредственные формы взаимодействия</a:t>
          </a:r>
          <a:endParaRPr lang="ru-RU" sz="1400" b="1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7C768F7-FB0D-4298-898E-1AFFC746B0F7}" type="parTrans" cxnId="{2F472D47-7331-417C-A8DE-788C72797580}">
      <dgm:prSet/>
      <dgm:spPr/>
      <dgm:t>
        <a:bodyPr/>
        <a:lstStyle/>
        <a:p>
          <a:endParaRPr lang="ru-RU"/>
        </a:p>
      </dgm:t>
    </dgm:pt>
    <dgm:pt modelId="{6F5FF048-6582-4E0E-ADE3-C7BA226D4CA9}" type="sibTrans" cxnId="{2F472D47-7331-417C-A8DE-788C72797580}">
      <dgm:prSet/>
      <dgm:spPr/>
      <dgm:t>
        <a:bodyPr/>
        <a:lstStyle/>
        <a:p>
          <a:endParaRPr lang="ru-RU"/>
        </a:p>
      </dgm:t>
    </dgm:pt>
    <dgm:pt modelId="{983E9FF6-A5DF-4F18-B37D-C75F9133DA95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</a:rPr>
            <a:t>Информационно-просвещенческое взаимодействие (опосредованные формы взаимодействия)</a:t>
          </a:r>
          <a:endParaRPr lang="ru-RU" sz="1400" b="1" dirty="0">
            <a:solidFill>
              <a:schemeClr val="tx1"/>
            </a:solidFill>
          </a:endParaRPr>
        </a:p>
      </dgm:t>
    </dgm:pt>
    <dgm:pt modelId="{9404A19D-28F6-41A9-BCF2-FD7CB8501ECA}" type="parTrans" cxnId="{71548366-9D5D-44CE-99DF-13EC5467DCB4}">
      <dgm:prSet/>
      <dgm:spPr/>
      <dgm:t>
        <a:bodyPr/>
        <a:lstStyle/>
        <a:p>
          <a:endParaRPr lang="ru-RU"/>
        </a:p>
      </dgm:t>
    </dgm:pt>
    <dgm:pt modelId="{A38BBB94-C819-49C7-98D7-5E6D9DDB1652}" type="sibTrans" cxnId="{71548366-9D5D-44CE-99DF-13EC5467DCB4}">
      <dgm:prSet/>
      <dgm:spPr/>
      <dgm:t>
        <a:bodyPr/>
        <a:lstStyle/>
        <a:p>
          <a:endParaRPr lang="ru-RU"/>
        </a:p>
      </dgm:t>
    </dgm:pt>
    <dgm:pt modelId="{5E28C614-4E1C-416A-AF84-2718A099A184}">
      <dgm:prSet phldrT="[Текст]"/>
      <dgm:spPr/>
      <dgm:t>
        <a:bodyPr/>
        <a:lstStyle/>
        <a:p>
          <a:endParaRPr lang="ru-RU" sz="1000" dirty="0"/>
        </a:p>
      </dgm:t>
    </dgm:pt>
    <dgm:pt modelId="{A2054D0C-A5D4-4751-B42B-79DB7E7BB4B6}" type="parTrans" cxnId="{3E573585-E177-40C6-9ED3-87992A314E34}">
      <dgm:prSet/>
      <dgm:spPr/>
      <dgm:t>
        <a:bodyPr/>
        <a:lstStyle/>
        <a:p>
          <a:endParaRPr lang="ru-RU"/>
        </a:p>
      </dgm:t>
    </dgm:pt>
    <dgm:pt modelId="{F55DCA12-3C86-45A0-BB37-9E60448B931F}" type="sibTrans" cxnId="{3E573585-E177-40C6-9ED3-87992A314E34}">
      <dgm:prSet/>
      <dgm:spPr/>
      <dgm:t>
        <a:bodyPr/>
        <a:lstStyle/>
        <a:p>
          <a:endParaRPr lang="ru-RU"/>
        </a:p>
      </dgm:t>
    </dgm:pt>
    <dgm:pt modelId="{B4ED7651-749C-46B1-8E2B-E677676A9156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smtClean="0">
              <a:solidFill>
                <a:schemeClr val="bg2"/>
              </a:solidFill>
            </a:rPr>
            <a:t>Формы работы, направленные на повышение      эффективности взаимодействия</a:t>
          </a:r>
          <a:endParaRPr lang="ru-RU" sz="1000" b="1" dirty="0">
            <a:solidFill>
              <a:schemeClr val="bg2"/>
            </a:solidFill>
          </a:endParaRPr>
        </a:p>
      </dgm:t>
    </dgm:pt>
    <dgm:pt modelId="{AC008C26-7CBE-486A-B9FF-DA645E84330F}" type="parTrans" cxnId="{6DFFE857-0303-46AA-85F5-8389F9A949C5}">
      <dgm:prSet/>
      <dgm:spPr/>
      <dgm:t>
        <a:bodyPr/>
        <a:lstStyle/>
        <a:p>
          <a:endParaRPr lang="ru-RU"/>
        </a:p>
      </dgm:t>
    </dgm:pt>
    <dgm:pt modelId="{353507DE-057A-4AEE-8DB1-395383C65B81}" type="sibTrans" cxnId="{6DFFE857-0303-46AA-85F5-8389F9A949C5}">
      <dgm:prSet/>
      <dgm:spPr/>
      <dgm:t>
        <a:bodyPr/>
        <a:lstStyle/>
        <a:p>
          <a:endParaRPr lang="ru-RU"/>
        </a:p>
      </dgm:t>
    </dgm:pt>
    <dgm:pt modelId="{EE68F767-0A49-4582-87E6-B3C3184EB228}">
      <dgm:prSet phldrT="[Текст]" custT="1"/>
      <dgm:spPr/>
      <dgm:t>
        <a:bodyPr/>
        <a:lstStyle/>
        <a:p>
          <a:r>
            <a:rPr lang="ru-RU" sz="1400" dirty="0" smtClean="0"/>
            <a:t>   Анкетирование</a:t>
          </a:r>
          <a:endParaRPr lang="ru-RU" sz="1400" dirty="0"/>
        </a:p>
      </dgm:t>
    </dgm:pt>
    <dgm:pt modelId="{B91B8688-7F8B-42C7-95E2-0F08428AD6A1}" type="parTrans" cxnId="{00BC2C53-CE52-417A-B856-6632C788AEE3}">
      <dgm:prSet/>
      <dgm:spPr/>
      <dgm:t>
        <a:bodyPr/>
        <a:lstStyle/>
        <a:p>
          <a:endParaRPr lang="ru-RU"/>
        </a:p>
      </dgm:t>
    </dgm:pt>
    <dgm:pt modelId="{EFCA1FF8-E808-4A47-8D90-4F096861943A}" type="sibTrans" cxnId="{00BC2C53-CE52-417A-B856-6632C788AEE3}">
      <dgm:prSet/>
      <dgm:spPr/>
      <dgm:t>
        <a:bodyPr/>
        <a:lstStyle/>
        <a:p>
          <a:endParaRPr lang="ru-RU"/>
        </a:p>
      </dgm:t>
    </dgm:pt>
    <dgm:pt modelId="{E780FA63-3C65-4136-A16D-A73741EF5C24}">
      <dgm:prSet custT="1"/>
      <dgm:spPr/>
      <dgm:t>
        <a:bodyPr/>
        <a:lstStyle/>
        <a:p>
          <a:r>
            <a:rPr lang="ru-RU" sz="1400" dirty="0" smtClean="0"/>
            <a:t>Информация на сайте ДОУ</a:t>
          </a:r>
          <a:endParaRPr lang="ru-RU" sz="1400" dirty="0"/>
        </a:p>
      </dgm:t>
    </dgm:pt>
    <dgm:pt modelId="{8EF172D3-19C1-44D7-99A7-6DE46DE0703F}" type="parTrans" cxnId="{07C5B18A-7539-409C-BA5C-830C667E3F5A}">
      <dgm:prSet/>
      <dgm:spPr/>
      <dgm:t>
        <a:bodyPr/>
        <a:lstStyle/>
        <a:p>
          <a:endParaRPr lang="ru-RU"/>
        </a:p>
      </dgm:t>
    </dgm:pt>
    <dgm:pt modelId="{249824A2-64E7-4129-B521-DD0CD82979BA}" type="sibTrans" cxnId="{07C5B18A-7539-409C-BA5C-830C667E3F5A}">
      <dgm:prSet/>
      <dgm:spPr/>
      <dgm:t>
        <a:bodyPr/>
        <a:lstStyle/>
        <a:p>
          <a:endParaRPr lang="ru-RU"/>
        </a:p>
      </dgm:t>
    </dgm:pt>
    <dgm:pt modelId="{85737384-EDDE-4675-AA95-0251E045FC47}">
      <dgm:prSet phldrT="[Текст]" custT="1"/>
      <dgm:spPr/>
      <dgm:t>
        <a:bodyPr/>
        <a:lstStyle/>
        <a:p>
          <a:r>
            <a:rPr lang="ru-RU" sz="1400" dirty="0" smtClean="0"/>
            <a:t>Экскурсии</a:t>
          </a:r>
          <a:endParaRPr lang="ru-RU" sz="1400" dirty="0"/>
        </a:p>
      </dgm:t>
    </dgm:pt>
    <dgm:pt modelId="{C2567B41-AC43-4C11-A80E-BFADE07AD941}" type="sibTrans" cxnId="{08891CFD-5093-4C7D-8524-062864CCAEC3}">
      <dgm:prSet/>
      <dgm:spPr/>
      <dgm:t>
        <a:bodyPr/>
        <a:lstStyle/>
        <a:p>
          <a:endParaRPr lang="ru-RU"/>
        </a:p>
      </dgm:t>
    </dgm:pt>
    <dgm:pt modelId="{6201C6E3-2499-4FC7-B82D-2C4C24331C9C}" type="parTrans" cxnId="{08891CFD-5093-4C7D-8524-062864CCAEC3}">
      <dgm:prSet/>
      <dgm:spPr/>
      <dgm:t>
        <a:bodyPr/>
        <a:lstStyle/>
        <a:p>
          <a:endParaRPr lang="ru-RU"/>
        </a:p>
      </dgm:t>
    </dgm:pt>
    <dgm:pt modelId="{ED6C1D0A-8B7A-41C1-9D3C-26A748A45CFD}">
      <dgm:prSet custT="1"/>
      <dgm:spPr/>
      <dgm:t>
        <a:bodyPr/>
        <a:lstStyle/>
        <a:p>
          <a:r>
            <a:rPr lang="ru-RU" sz="1400" dirty="0" smtClean="0"/>
            <a:t>Стенды</a:t>
          </a:r>
          <a:endParaRPr lang="ru-RU" sz="1400" dirty="0"/>
        </a:p>
      </dgm:t>
    </dgm:pt>
    <dgm:pt modelId="{80425BBB-B654-4FE7-B4D7-A69B7AFB0E6E}" type="parTrans" cxnId="{4B49EE6B-A505-4816-AF3D-056C8EB8EDF2}">
      <dgm:prSet/>
      <dgm:spPr/>
      <dgm:t>
        <a:bodyPr/>
        <a:lstStyle/>
        <a:p>
          <a:endParaRPr lang="ru-RU"/>
        </a:p>
      </dgm:t>
    </dgm:pt>
    <dgm:pt modelId="{EBD7A864-90B2-4D51-BC2E-4F963CA827C3}" type="sibTrans" cxnId="{4B49EE6B-A505-4816-AF3D-056C8EB8EDF2}">
      <dgm:prSet/>
      <dgm:spPr/>
      <dgm:t>
        <a:bodyPr/>
        <a:lstStyle/>
        <a:p>
          <a:endParaRPr lang="ru-RU"/>
        </a:p>
      </dgm:t>
    </dgm:pt>
    <dgm:pt modelId="{CBC2EA14-DB8D-4215-9B3A-C6239DC562A1}">
      <dgm:prSet custT="1"/>
      <dgm:spPr/>
      <dgm:t>
        <a:bodyPr/>
        <a:lstStyle/>
        <a:p>
          <a:r>
            <a:rPr lang="ru-RU" sz="1400" dirty="0" smtClean="0"/>
            <a:t>Папки-передвижки</a:t>
          </a:r>
          <a:endParaRPr lang="ru-RU" sz="1400" dirty="0"/>
        </a:p>
      </dgm:t>
    </dgm:pt>
    <dgm:pt modelId="{09F920BB-A4FB-4A17-9743-CD0286FF2AE2}" type="parTrans" cxnId="{5A98C8BE-07F3-4BD5-9A85-FE5A240DF63D}">
      <dgm:prSet/>
      <dgm:spPr/>
      <dgm:t>
        <a:bodyPr/>
        <a:lstStyle/>
        <a:p>
          <a:endParaRPr lang="ru-RU"/>
        </a:p>
      </dgm:t>
    </dgm:pt>
    <dgm:pt modelId="{D2513D0D-9CEC-4DA7-B4F1-8A27D9F509AE}" type="sibTrans" cxnId="{5A98C8BE-07F3-4BD5-9A85-FE5A240DF63D}">
      <dgm:prSet/>
      <dgm:spPr/>
      <dgm:t>
        <a:bodyPr/>
        <a:lstStyle/>
        <a:p>
          <a:endParaRPr lang="ru-RU"/>
        </a:p>
      </dgm:t>
    </dgm:pt>
    <dgm:pt modelId="{87237C4A-929A-4CBA-AD0A-1B5A339B781B}">
      <dgm:prSet custT="1"/>
      <dgm:spPr/>
      <dgm:t>
        <a:bodyPr/>
        <a:lstStyle/>
        <a:p>
          <a:r>
            <a:rPr lang="ru-RU" sz="1400" dirty="0" smtClean="0"/>
            <a:t> Памятки</a:t>
          </a:r>
          <a:endParaRPr lang="ru-RU" sz="1400" dirty="0"/>
        </a:p>
      </dgm:t>
    </dgm:pt>
    <dgm:pt modelId="{FC9B78C1-BA42-44F9-9865-2FFC840380ED}" type="parTrans" cxnId="{A6709EAC-AA44-45CC-AA33-6F89F34BFD5D}">
      <dgm:prSet/>
      <dgm:spPr/>
      <dgm:t>
        <a:bodyPr/>
        <a:lstStyle/>
        <a:p>
          <a:endParaRPr lang="ru-RU"/>
        </a:p>
      </dgm:t>
    </dgm:pt>
    <dgm:pt modelId="{271B2875-A235-4A92-91AE-EFCBC436BE48}" type="sibTrans" cxnId="{A6709EAC-AA44-45CC-AA33-6F89F34BFD5D}">
      <dgm:prSet/>
      <dgm:spPr/>
      <dgm:t>
        <a:bodyPr/>
        <a:lstStyle/>
        <a:p>
          <a:endParaRPr lang="ru-RU"/>
        </a:p>
      </dgm:t>
    </dgm:pt>
    <dgm:pt modelId="{B779F731-5048-40D5-9612-798CE2106465}">
      <dgm:prSet phldrT="[Текст]" custT="1"/>
      <dgm:spPr/>
      <dgm:t>
        <a:bodyPr/>
        <a:lstStyle/>
        <a:p>
          <a:r>
            <a:rPr lang="ru-RU" sz="1400" dirty="0" smtClean="0"/>
            <a:t>Консультации</a:t>
          </a:r>
          <a:endParaRPr lang="ru-RU" sz="1400" dirty="0"/>
        </a:p>
      </dgm:t>
    </dgm:pt>
    <dgm:pt modelId="{1E96837C-4CA9-4182-A361-07B8EB42B421}" type="parTrans" cxnId="{878172A4-6246-4D1D-BD33-7F329340B7CE}">
      <dgm:prSet/>
      <dgm:spPr/>
      <dgm:t>
        <a:bodyPr/>
        <a:lstStyle/>
        <a:p>
          <a:endParaRPr lang="ru-RU"/>
        </a:p>
      </dgm:t>
    </dgm:pt>
    <dgm:pt modelId="{BEE50C73-7A6C-4982-9533-B2EDD976DCBA}" type="sibTrans" cxnId="{878172A4-6246-4D1D-BD33-7F329340B7CE}">
      <dgm:prSet/>
      <dgm:spPr/>
      <dgm:t>
        <a:bodyPr/>
        <a:lstStyle/>
        <a:p>
          <a:endParaRPr lang="ru-RU"/>
        </a:p>
      </dgm:t>
    </dgm:pt>
    <dgm:pt modelId="{4913299E-CE34-4826-A93C-73D9C4492CE2}">
      <dgm:prSet phldrT="[Текст]" custT="1"/>
      <dgm:spPr/>
      <dgm:t>
        <a:bodyPr/>
        <a:lstStyle/>
        <a:p>
          <a:r>
            <a:rPr lang="ru-RU" sz="1400" dirty="0" smtClean="0"/>
            <a:t>Выставки</a:t>
          </a:r>
          <a:endParaRPr lang="ru-RU" sz="1400" dirty="0"/>
        </a:p>
      </dgm:t>
    </dgm:pt>
    <dgm:pt modelId="{4E847527-EA2F-49AD-9CA6-46F8B4DF1F68}" type="parTrans" cxnId="{80A9398E-D051-43F6-9CEE-020480D9A864}">
      <dgm:prSet/>
      <dgm:spPr/>
      <dgm:t>
        <a:bodyPr/>
        <a:lstStyle/>
        <a:p>
          <a:endParaRPr lang="ru-RU"/>
        </a:p>
      </dgm:t>
    </dgm:pt>
    <dgm:pt modelId="{44139654-C0E8-4448-B40D-5F284D6C4135}" type="sibTrans" cxnId="{80A9398E-D051-43F6-9CEE-020480D9A864}">
      <dgm:prSet/>
      <dgm:spPr/>
      <dgm:t>
        <a:bodyPr/>
        <a:lstStyle/>
        <a:p>
          <a:endParaRPr lang="ru-RU"/>
        </a:p>
      </dgm:t>
    </dgm:pt>
    <dgm:pt modelId="{45400FA6-9543-4E0A-BB39-37E548C6D5DD}">
      <dgm:prSet phldrT="[Текст]" custT="1"/>
      <dgm:spPr/>
      <dgm:t>
        <a:bodyPr/>
        <a:lstStyle/>
        <a:p>
          <a:r>
            <a:rPr lang="ru-RU" sz="1400" dirty="0" smtClean="0"/>
            <a:t>Семейная гостиная</a:t>
          </a:r>
          <a:endParaRPr lang="ru-RU" sz="1400" dirty="0"/>
        </a:p>
      </dgm:t>
    </dgm:pt>
    <dgm:pt modelId="{F4903296-1EDD-45B1-BA32-43637E0D04BC}" type="parTrans" cxnId="{7A8E4AF8-CF9E-4AB8-8505-9140BC5E57DE}">
      <dgm:prSet/>
      <dgm:spPr/>
      <dgm:t>
        <a:bodyPr/>
        <a:lstStyle/>
        <a:p>
          <a:endParaRPr lang="ru-RU"/>
        </a:p>
      </dgm:t>
    </dgm:pt>
    <dgm:pt modelId="{19494783-A9AC-4BA7-A2F0-D05B3FC2F72E}" type="sibTrans" cxnId="{7A8E4AF8-CF9E-4AB8-8505-9140BC5E57DE}">
      <dgm:prSet/>
      <dgm:spPr/>
      <dgm:t>
        <a:bodyPr/>
        <a:lstStyle/>
        <a:p>
          <a:endParaRPr lang="ru-RU"/>
        </a:p>
      </dgm:t>
    </dgm:pt>
    <dgm:pt modelId="{51BE2081-973F-4140-9B83-5A06FE77DC26}">
      <dgm:prSet phldrT="[Текст]" custT="1"/>
      <dgm:spPr/>
      <dgm:t>
        <a:bodyPr/>
        <a:lstStyle/>
        <a:p>
          <a:r>
            <a:rPr lang="ru-RU" sz="1400" dirty="0" smtClean="0"/>
            <a:t>Праздники и досуги</a:t>
          </a:r>
          <a:endParaRPr lang="ru-RU" sz="1400" dirty="0"/>
        </a:p>
      </dgm:t>
    </dgm:pt>
    <dgm:pt modelId="{248024AE-0329-47D6-AB51-3D305477663C}" type="parTrans" cxnId="{B21C252F-A767-4B5B-8A04-1F2EBFD83381}">
      <dgm:prSet/>
      <dgm:spPr/>
      <dgm:t>
        <a:bodyPr/>
        <a:lstStyle/>
        <a:p>
          <a:endParaRPr lang="ru-RU"/>
        </a:p>
      </dgm:t>
    </dgm:pt>
    <dgm:pt modelId="{95F69651-7F17-45AB-AE85-CD705BF1EC40}" type="sibTrans" cxnId="{B21C252F-A767-4B5B-8A04-1F2EBFD83381}">
      <dgm:prSet/>
      <dgm:spPr/>
      <dgm:t>
        <a:bodyPr/>
        <a:lstStyle/>
        <a:p>
          <a:endParaRPr lang="ru-RU"/>
        </a:p>
      </dgm:t>
    </dgm:pt>
    <dgm:pt modelId="{A9A02BC2-0763-4229-95FD-54DE4A5882A4}">
      <dgm:prSet phldrT="[Текст]" custT="1"/>
      <dgm:spPr/>
      <dgm:t>
        <a:bodyPr/>
        <a:lstStyle/>
        <a:p>
          <a:r>
            <a:rPr lang="ru-RU" sz="1400" dirty="0" smtClean="0"/>
            <a:t>Встречи с  интересными людьми</a:t>
          </a:r>
          <a:endParaRPr lang="ru-RU" sz="1400" dirty="0"/>
        </a:p>
      </dgm:t>
    </dgm:pt>
    <dgm:pt modelId="{13DB14FF-A9E0-44E4-AC10-CBD08018D073}" type="parTrans" cxnId="{82AD5FFB-8193-4091-A67D-8C7817B399AB}">
      <dgm:prSet/>
      <dgm:spPr/>
      <dgm:t>
        <a:bodyPr/>
        <a:lstStyle/>
        <a:p>
          <a:endParaRPr lang="ru-RU"/>
        </a:p>
      </dgm:t>
    </dgm:pt>
    <dgm:pt modelId="{0874A0A4-FDD6-4091-84D0-B249D0E8189F}" type="sibTrans" cxnId="{82AD5FFB-8193-4091-A67D-8C7817B399AB}">
      <dgm:prSet/>
      <dgm:spPr/>
      <dgm:t>
        <a:bodyPr/>
        <a:lstStyle/>
        <a:p>
          <a:endParaRPr lang="ru-RU"/>
        </a:p>
      </dgm:t>
    </dgm:pt>
    <dgm:pt modelId="{CE059BE6-E1FC-4BA5-AC36-E657C7EBA457}">
      <dgm:prSet phldrT="[Текст]" custT="1"/>
      <dgm:spPr/>
      <dgm:t>
        <a:bodyPr/>
        <a:lstStyle/>
        <a:p>
          <a:r>
            <a:rPr lang="ru-RU" sz="1400" dirty="0" smtClean="0"/>
            <a:t>Конкурсы</a:t>
          </a:r>
          <a:endParaRPr lang="ru-RU" sz="1400" dirty="0"/>
        </a:p>
      </dgm:t>
    </dgm:pt>
    <dgm:pt modelId="{CFEEE10F-816F-482D-926A-9B8A62808769}" type="parTrans" cxnId="{2BA9F48F-FAB3-4299-AD82-C5A51E44A854}">
      <dgm:prSet/>
      <dgm:spPr/>
      <dgm:t>
        <a:bodyPr/>
        <a:lstStyle/>
        <a:p>
          <a:endParaRPr lang="ru-RU"/>
        </a:p>
      </dgm:t>
    </dgm:pt>
    <dgm:pt modelId="{18D1D893-656B-4191-80CB-72619671AD11}" type="sibTrans" cxnId="{2BA9F48F-FAB3-4299-AD82-C5A51E44A854}">
      <dgm:prSet/>
      <dgm:spPr/>
      <dgm:t>
        <a:bodyPr/>
        <a:lstStyle/>
        <a:p>
          <a:endParaRPr lang="ru-RU"/>
        </a:p>
      </dgm:t>
    </dgm:pt>
    <dgm:pt modelId="{F2B6F99B-724C-42A8-9B31-85EEFEF7A377}">
      <dgm:prSet phldrT="[Текст]" custT="1"/>
      <dgm:spPr/>
      <dgm:t>
        <a:bodyPr/>
        <a:lstStyle/>
        <a:p>
          <a:r>
            <a:rPr lang="ru-RU" sz="1400" dirty="0" smtClean="0"/>
            <a:t>Мониторинг</a:t>
          </a:r>
          <a:endParaRPr lang="ru-RU" sz="1400" dirty="0"/>
        </a:p>
      </dgm:t>
    </dgm:pt>
    <dgm:pt modelId="{C100E67A-173D-40CA-A67B-6E4869AB6AE9}" type="parTrans" cxnId="{E5227F10-413D-411F-BA41-CF67C52F768B}">
      <dgm:prSet/>
      <dgm:spPr/>
      <dgm:t>
        <a:bodyPr/>
        <a:lstStyle/>
        <a:p>
          <a:endParaRPr lang="ru-RU"/>
        </a:p>
      </dgm:t>
    </dgm:pt>
    <dgm:pt modelId="{081F2E3E-1972-43AF-A975-C8CCE0BB596F}" type="sibTrans" cxnId="{E5227F10-413D-411F-BA41-CF67C52F768B}">
      <dgm:prSet/>
      <dgm:spPr/>
      <dgm:t>
        <a:bodyPr/>
        <a:lstStyle/>
        <a:p>
          <a:endParaRPr lang="ru-RU"/>
        </a:p>
      </dgm:t>
    </dgm:pt>
    <dgm:pt modelId="{F8B8452E-D33E-475A-B77E-1DA99608BB59}">
      <dgm:prSet phldrT="[Текст]" custT="1"/>
      <dgm:spPr/>
      <dgm:t>
        <a:bodyPr/>
        <a:lstStyle/>
        <a:p>
          <a:r>
            <a:rPr lang="ru-RU" sz="1400" dirty="0" smtClean="0"/>
            <a:t>Благодарственные письма</a:t>
          </a:r>
          <a:endParaRPr lang="ru-RU" sz="1400" dirty="0"/>
        </a:p>
      </dgm:t>
    </dgm:pt>
    <dgm:pt modelId="{9AA083C9-EB8D-4AC9-B6D5-0A7C36D32B89}" type="parTrans" cxnId="{D72A5D4A-3E1A-491B-840E-934FB3B58E47}">
      <dgm:prSet/>
      <dgm:spPr/>
      <dgm:t>
        <a:bodyPr/>
        <a:lstStyle/>
        <a:p>
          <a:endParaRPr lang="ru-RU"/>
        </a:p>
      </dgm:t>
    </dgm:pt>
    <dgm:pt modelId="{9EC60102-FDD3-411B-BD22-421A66276B07}" type="sibTrans" cxnId="{D72A5D4A-3E1A-491B-840E-934FB3B58E47}">
      <dgm:prSet/>
      <dgm:spPr/>
      <dgm:t>
        <a:bodyPr/>
        <a:lstStyle/>
        <a:p>
          <a:endParaRPr lang="ru-RU"/>
        </a:p>
      </dgm:t>
    </dgm:pt>
    <dgm:pt modelId="{95A35324-7571-4F1F-8E9C-2A574DB370A4}">
      <dgm:prSet phldrT="[Текст]" custT="1"/>
      <dgm:spPr/>
      <dgm:t>
        <a:bodyPr/>
        <a:lstStyle/>
        <a:p>
          <a:r>
            <a:rPr lang="ru-RU" sz="1400" dirty="0" smtClean="0"/>
            <a:t>Отзывы</a:t>
          </a:r>
          <a:endParaRPr lang="ru-RU" sz="1400" dirty="0"/>
        </a:p>
      </dgm:t>
    </dgm:pt>
    <dgm:pt modelId="{8322C647-A437-4543-9CD1-642FCD4B2D74}" type="parTrans" cxnId="{682B1BBB-718D-413F-AF46-00C9356AA698}">
      <dgm:prSet/>
      <dgm:spPr/>
      <dgm:t>
        <a:bodyPr/>
        <a:lstStyle/>
        <a:p>
          <a:endParaRPr lang="ru-RU"/>
        </a:p>
      </dgm:t>
    </dgm:pt>
    <dgm:pt modelId="{3E5682A8-565F-4988-ADDE-200D4F38E4F7}" type="sibTrans" cxnId="{682B1BBB-718D-413F-AF46-00C9356AA698}">
      <dgm:prSet/>
      <dgm:spPr/>
      <dgm:t>
        <a:bodyPr/>
        <a:lstStyle/>
        <a:p>
          <a:endParaRPr lang="ru-RU"/>
        </a:p>
      </dgm:t>
    </dgm:pt>
    <dgm:pt modelId="{C96AEA12-E346-47BE-B091-B87003A88515}">
      <dgm:prSet phldrT="[Текст]" custT="1"/>
      <dgm:spPr/>
      <dgm:t>
        <a:bodyPr/>
        <a:lstStyle/>
        <a:p>
          <a:r>
            <a:rPr lang="ru-RU" sz="1400" dirty="0" smtClean="0"/>
            <a:t>Ящики доверия</a:t>
          </a:r>
          <a:endParaRPr lang="ru-RU" sz="1400" dirty="0"/>
        </a:p>
      </dgm:t>
    </dgm:pt>
    <dgm:pt modelId="{FD34A4C4-A9BF-4312-B4C4-516B4A77F276}" type="parTrans" cxnId="{A80FC28F-3D5B-48EC-8A98-485D897F513C}">
      <dgm:prSet/>
      <dgm:spPr/>
      <dgm:t>
        <a:bodyPr/>
        <a:lstStyle/>
        <a:p>
          <a:endParaRPr lang="ru-RU"/>
        </a:p>
      </dgm:t>
    </dgm:pt>
    <dgm:pt modelId="{EB57F0C5-449A-4D57-AD2D-5A0A2808505E}" type="sibTrans" cxnId="{A80FC28F-3D5B-48EC-8A98-485D897F513C}">
      <dgm:prSet/>
      <dgm:spPr/>
      <dgm:t>
        <a:bodyPr/>
        <a:lstStyle/>
        <a:p>
          <a:endParaRPr lang="ru-RU"/>
        </a:p>
      </dgm:t>
    </dgm:pt>
    <dgm:pt modelId="{A0090719-6C4E-409B-96CC-732DD6260B41}">
      <dgm:prSet phldrT="[Текст]" custT="1" custLinFactNeighborX="1648" custLinFactNeighborY="3933"/>
      <dgm:spPr/>
      <dgm:t>
        <a:bodyPr/>
        <a:lstStyle/>
        <a:p>
          <a:r>
            <a:rPr lang="ru-RU" sz="1400" dirty="0" smtClean="0"/>
            <a:t>Дни открытых дверей</a:t>
          </a:r>
          <a:endParaRPr lang="ru-RU" sz="1400" dirty="0"/>
        </a:p>
      </dgm:t>
    </dgm:pt>
    <dgm:pt modelId="{B8C9CF4E-C184-42A7-9345-1CF1455EE442}" type="parTrans" cxnId="{DFCF4A38-2704-4707-921C-6C9BE853158D}">
      <dgm:prSet/>
      <dgm:spPr/>
      <dgm:t>
        <a:bodyPr/>
        <a:lstStyle/>
        <a:p>
          <a:endParaRPr lang="ru-RU"/>
        </a:p>
      </dgm:t>
    </dgm:pt>
    <dgm:pt modelId="{B4B5FAC3-6FC5-41EF-83FB-EAF947C90925}" type="sibTrans" cxnId="{DFCF4A38-2704-4707-921C-6C9BE853158D}">
      <dgm:prSet/>
      <dgm:spPr/>
      <dgm:t>
        <a:bodyPr/>
        <a:lstStyle/>
        <a:p>
          <a:endParaRPr lang="ru-RU"/>
        </a:p>
      </dgm:t>
    </dgm:pt>
    <dgm:pt modelId="{2B8B4943-0850-4905-9FE7-8F5E66C1BFD1}">
      <dgm:prSet phldrT="[Текст]" custT="1" custLinFactNeighborX="1648" custLinFactNeighborY="3933"/>
      <dgm:spPr/>
      <dgm:t>
        <a:bodyPr/>
        <a:lstStyle/>
        <a:p>
          <a:r>
            <a:rPr lang="ru-RU" sz="1400" dirty="0" smtClean="0"/>
            <a:t>Беседы</a:t>
          </a:r>
          <a:endParaRPr lang="ru-RU" sz="1400" dirty="0"/>
        </a:p>
      </dgm:t>
    </dgm:pt>
    <dgm:pt modelId="{93390F2E-278A-43DA-AF6B-0FDA7758D06E}" type="parTrans" cxnId="{73B9F752-BA37-4F2C-9846-802C1B80FF81}">
      <dgm:prSet/>
      <dgm:spPr/>
      <dgm:t>
        <a:bodyPr/>
        <a:lstStyle/>
        <a:p>
          <a:endParaRPr lang="ru-RU"/>
        </a:p>
      </dgm:t>
    </dgm:pt>
    <dgm:pt modelId="{B7096EA0-ABDC-4725-9A81-05B8B0B81903}" type="sibTrans" cxnId="{73B9F752-BA37-4F2C-9846-802C1B80FF81}">
      <dgm:prSet/>
      <dgm:spPr/>
      <dgm:t>
        <a:bodyPr/>
        <a:lstStyle/>
        <a:p>
          <a:endParaRPr lang="ru-RU"/>
        </a:p>
      </dgm:t>
    </dgm:pt>
    <dgm:pt modelId="{B84E6D40-9650-41D8-8840-82189EC4F7F9}">
      <dgm:prSet phldrT="[Текст]" custT="1"/>
      <dgm:spPr/>
      <dgm:t>
        <a:bodyPr/>
        <a:lstStyle/>
        <a:p>
          <a:r>
            <a:rPr lang="ru-RU" sz="1400" dirty="0" smtClean="0"/>
            <a:t>Проектная деятельность</a:t>
          </a:r>
          <a:endParaRPr lang="ru-RU" sz="1400" dirty="0"/>
        </a:p>
      </dgm:t>
    </dgm:pt>
    <dgm:pt modelId="{DD270434-9A63-4BA2-BC74-2F794F29D7CF}" type="parTrans" cxnId="{A14AF603-CA39-4D02-B43D-D018C2ABA566}">
      <dgm:prSet/>
      <dgm:spPr/>
      <dgm:t>
        <a:bodyPr/>
        <a:lstStyle/>
        <a:p>
          <a:endParaRPr lang="ru-RU"/>
        </a:p>
      </dgm:t>
    </dgm:pt>
    <dgm:pt modelId="{632C389F-4F8B-4615-BE74-B67BCBEE64FA}" type="sibTrans" cxnId="{A14AF603-CA39-4D02-B43D-D018C2ABA566}">
      <dgm:prSet/>
      <dgm:spPr/>
      <dgm:t>
        <a:bodyPr/>
        <a:lstStyle/>
        <a:p>
          <a:endParaRPr lang="ru-RU"/>
        </a:p>
      </dgm:t>
    </dgm:pt>
    <dgm:pt modelId="{7022F999-607C-40F2-B78E-2E5DC03C134D}" type="pres">
      <dgm:prSet presAssocID="{D38BBC8A-28AB-42B5-924B-7912D19F4D0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7332BA-6B62-4F96-8E46-F1A7BC4FAFB7}" type="pres">
      <dgm:prSet presAssocID="{D38BBC8A-28AB-42B5-924B-7912D19F4D0C}" presName="children" presStyleCnt="0"/>
      <dgm:spPr/>
      <dgm:t>
        <a:bodyPr/>
        <a:lstStyle/>
        <a:p>
          <a:endParaRPr lang="ru-RU"/>
        </a:p>
      </dgm:t>
    </dgm:pt>
    <dgm:pt modelId="{717673F5-B249-491F-A87F-C4666A8812BC}" type="pres">
      <dgm:prSet presAssocID="{D38BBC8A-28AB-42B5-924B-7912D19F4D0C}" presName="child1group" presStyleCnt="0"/>
      <dgm:spPr/>
      <dgm:t>
        <a:bodyPr/>
        <a:lstStyle/>
        <a:p>
          <a:endParaRPr lang="ru-RU"/>
        </a:p>
      </dgm:t>
    </dgm:pt>
    <dgm:pt modelId="{738E0A55-B92C-4801-A395-EAD18C47C2DF}" type="pres">
      <dgm:prSet presAssocID="{D38BBC8A-28AB-42B5-924B-7912D19F4D0C}" presName="child1" presStyleLbl="bgAcc1" presStyleIdx="0" presStyleCnt="4" custScaleY="121261" custLinFactNeighborX="1648" custLinFactNeighborY="3933"/>
      <dgm:spPr/>
      <dgm:t>
        <a:bodyPr/>
        <a:lstStyle/>
        <a:p>
          <a:endParaRPr lang="ru-RU"/>
        </a:p>
      </dgm:t>
    </dgm:pt>
    <dgm:pt modelId="{85E3DDB6-AEE0-433D-A0EA-699191969149}" type="pres">
      <dgm:prSet presAssocID="{D38BBC8A-28AB-42B5-924B-7912D19F4D0C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8D07BB-0E16-455E-9823-E0F952F2234F}" type="pres">
      <dgm:prSet presAssocID="{D38BBC8A-28AB-42B5-924B-7912D19F4D0C}" presName="child2group" presStyleCnt="0"/>
      <dgm:spPr/>
      <dgm:t>
        <a:bodyPr/>
        <a:lstStyle/>
        <a:p>
          <a:endParaRPr lang="ru-RU"/>
        </a:p>
      </dgm:t>
    </dgm:pt>
    <dgm:pt modelId="{EF97BE1C-0D07-48E6-B5AE-489231A1CB4A}" type="pres">
      <dgm:prSet presAssocID="{D38BBC8A-28AB-42B5-924B-7912D19F4D0C}" presName="child2" presStyleLbl="bgAcc1" presStyleIdx="1" presStyleCnt="4" custScaleY="123460"/>
      <dgm:spPr/>
      <dgm:t>
        <a:bodyPr/>
        <a:lstStyle/>
        <a:p>
          <a:endParaRPr lang="ru-RU"/>
        </a:p>
      </dgm:t>
    </dgm:pt>
    <dgm:pt modelId="{F6229A5B-E472-463C-A424-36DBA308C131}" type="pres">
      <dgm:prSet presAssocID="{D38BBC8A-28AB-42B5-924B-7912D19F4D0C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46442-75FF-4B3E-9BDD-8216C6280E6D}" type="pres">
      <dgm:prSet presAssocID="{D38BBC8A-28AB-42B5-924B-7912D19F4D0C}" presName="child3group" presStyleCnt="0"/>
      <dgm:spPr/>
      <dgm:t>
        <a:bodyPr/>
        <a:lstStyle/>
        <a:p>
          <a:endParaRPr lang="ru-RU"/>
        </a:p>
      </dgm:t>
    </dgm:pt>
    <dgm:pt modelId="{B2742402-6DF1-4903-9E5F-0D8CB58097A3}" type="pres">
      <dgm:prSet presAssocID="{D38BBC8A-28AB-42B5-924B-7912D19F4D0C}" presName="child3" presStyleLbl="bgAcc1" presStyleIdx="2" presStyleCnt="4" custScaleY="125357" custLinFactNeighborX="198" custLinFactNeighborY="-16664"/>
      <dgm:spPr/>
      <dgm:t>
        <a:bodyPr/>
        <a:lstStyle/>
        <a:p>
          <a:endParaRPr lang="ru-RU"/>
        </a:p>
      </dgm:t>
    </dgm:pt>
    <dgm:pt modelId="{E88823DC-EA0D-4509-ABC6-1EDAAB03EE6D}" type="pres">
      <dgm:prSet presAssocID="{D38BBC8A-28AB-42B5-924B-7912D19F4D0C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46E903-35DC-4E1B-890A-5D000C58B8AD}" type="pres">
      <dgm:prSet presAssocID="{D38BBC8A-28AB-42B5-924B-7912D19F4D0C}" presName="child4group" presStyleCnt="0"/>
      <dgm:spPr/>
      <dgm:t>
        <a:bodyPr/>
        <a:lstStyle/>
        <a:p>
          <a:endParaRPr lang="ru-RU"/>
        </a:p>
      </dgm:t>
    </dgm:pt>
    <dgm:pt modelId="{A9088749-8201-43FC-9EDD-D31E3C7C25B0}" type="pres">
      <dgm:prSet presAssocID="{D38BBC8A-28AB-42B5-924B-7912D19F4D0C}" presName="child4" presStyleLbl="bgAcc1" presStyleIdx="3" presStyleCnt="4" custScaleX="116160" custScaleY="126831" custLinFactNeighborX="1450" custLinFactNeighborY="-15927"/>
      <dgm:spPr/>
      <dgm:t>
        <a:bodyPr/>
        <a:lstStyle/>
        <a:p>
          <a:endParaRPr lang="ru-RU"/>
        </a:p>
      </dgm:t>
    </dgm:pt>
    <dgm:pt modelId="{86B752BB-2E73-4785-A079-CA2BFED2492D}" type="pres">
      <dgm:prSet presAssocID="{D38BBC8A-28AB-42B5-924B-7912D19F4D0C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E26DB7-8000-41B3-9002-F518E3FEE4E6}" type="pres">
      <dgm:prSet presAssocID="{D38BBC8A-28AB-42B5-924B-7912D19F4D0C}" presName="childPlaceholder" presStyleCnt="0"/>
      <dgm:spPr/>
      <dgm:t>
        <a:bodyPr/>
        <a:lstStyle/>
        <a:p>
          <a:endParaRPr lang="ru-RU"/>
        </a:p>
      </dgm:t>
    </dgm:pt>
    <dgm:pt modelId="{C2B7B5CA-2809-42F0-B292-5BB5D95AD4FC}" type="pres">
      <dgm:prSet presAssocID="{D38BBC8A-28AB-42B5-924B-7912D19F4D0C}" presName="circle" presStyleCnt="0"/>
      <dgm:spPr/>
      <dgm:t>
        <a:bodyPr/>
        <a:lstStyle/>
        <a:p>
          <a:endParaRPr lang="ru-RU"/>
        </a:p>
      </dgm:t>
    </dgm:pt>
    <dgm:pt modelId="{F69EBA96-ACA3-43F5-A3FF-67CB44D818B1}" type="pres">
      <dgm:prSet presAssocID="{D38BBC8A-28AB-42B5-924B-7912D19F4D0C}" presName="quadrant1" presStyleLbl="node1" presStyleIdx="0" presStyleCnt="4" custLinFactNeighborX="1648" custLinFactNeighborY="39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D6D7F8-2109-4BE8-A54D-8F359321ABC4}" type="pres">
      <dgm:prSet presAssocID="{D38BBC8A-28AB-42B5-924B-7912D19F4D0C}" presName="quadrant2" presStyleLbl="node1" presStyleIdx="1" presStyleCnt="4" custLinFactNeighborX="597" custLinFactNeighborY="427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37AC9-BB87-48EA-A328-ECA7BAA33625}" type="pres">
      <dgm:prSet presAssocID="{D38BBC8A-28AB-42B5-924B-7912D19F4D0C}" presName="quadrant3" presStyleLbl="node1" presStyleIdx="2" presStyleCnt="4" custLinFactNeighborX="-1022" custLinFactNeighborY="-8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8A0DC-5F96-4A7C-9228-84C1393B2D3D}" type="pres">
      <dgm:prSet presAssocID="{D38BBC8A-28AB-42B5-924B-7912D19F4D0C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328340-9AE8-48DB-B0D8-2DE7E86C88FE}" type="pres">
      <dgm:prSet presAssocID="{D38BBC8A-28AB-42B5-924B-7912D19F4D0C}" presName="quadrantPlaceholder" presStyleCnt="0"/>
      <dgm:spPr/>
      <dgm:t>
        <a:bodyPr/>
        <a:lstStyle/>
        <a:p>
          <a:endParaRPr lang="ru-RU"/>
        </a:p>
      </dgm:t>
    </dgm:pt>
    <dgm:pt modelId="{FC5AD7A7-F54E-447A-AC0C-CF80192E8456}" type="pres">
      <dgm:prSet presAssocID="{D38BBC8A-28AB-42B5-924B-7912D19F4D0C}" presName="center1" presStyleLbl="fgShp" presStyleIdx="0" presStyleCnt="2"/>
      <dgm:spPr/>
      <dgm:t>
        <a:bodyPr/>
        <a:lstStyle/>
        <a:p>
          <a:endParaRPr lang="ru-RU"/>
        </a:p>
      </dgm:t>
    </dgm:pt>
    <dgm:pt modelId="{2E68CD2C-CFB2-4A70-B221-B4C4938C7DE4}" type="pres">
      <dgm:prSet presAssocID="{D38BBC8A-28AB-42B5-924B-7912D19F4D0C}" presName="center2" presStyleLbl="fgShp" presStyleIdx="1" presStyleCnt="2"/>
      <dgm:spPr/>
      <dgm:t>
        <a:bodyPr/>
        <a:lstStyle/>
        <a:p>
          <a:endParaRPr lang="ru-RU"/>
        </a:p>
      </dgm:t>
    </dgm:pt>
  </dgm:ptLst>
  <dgm:cxnLst>
    <dgm:cxn modelId="{0A00A723-AE25-48E8-BEE9-0EEBCC43D98B}" type="presOf" srcId="{85737384-EDDE-4675-AA95-0251E045FC47}" destId="{A9088749-8201-43FC-9EDD-D31E3C7C25B0}" srcOrd="0" destOrd="0" presId="urn:microsoft.com/office/officeart/2005/8/layout/cycle4#1"/>
    <dgm:cxn modelId="{199C00D3-560B-490E-BD9A-9C9AF0139E56}" srcId="{99780CFF-5C3B-43D6-BA7D-FB92CA93E1DC}" destId="{2A379E8B-4E8F-4781-BEE3-23DC1D6EAACA}" srcOrd="0" destOrd="0" parTransId="{FB342FE1-A5F7-4CEE-8D1D-E4E820BCD5AD}" sibTransId="{F5C32315-106E-4FD7-A688-679DAC5FD9B0}"/>
    <dgm:cxn modelId="{7943715C-3EE0-4DD4-92F3-0900D5B0B05B}" type="presOf" srcId="{E780FA63-3C65-4136-A16D-A73741EF5C24}" destId="{F6229A5B-E472-463C-A424-36DBA308C131}" srcOrd="1" destOrd="1" presId="urn:microsoft.com/office/officeart/2005/8/layout/cycle4#1"/>
    <dgm:cxn modelId="{C8CB8A1C-EAB8-4B72-B3BB-0693D7879948}" type="presOf" srcId="{4913299E-CE34-4826-A93C-73D9C4492CE2}" destId="{85E3DDB6-AEE0-433D-A0EA-699191969149}" srcOrd="1" destOrd="4" presId="urn:microsoft.com/office/officeart/2005/8/layout/cycle4#1"/>
    <dgm:cxn modelId="{08D7CAB4-2E98-4747-94F0-BCE101D284E1}" type="presOf" srcId="{ED6C1D0A-8B7A-41C1-9D3C-26A748A45CFD}" destId="{F6229A5B-E472-463C-A424-36DBA308C131}" srcOrd="1" destOrd="2" presId="urn:microsoft.com/office/officeart/2005/8/layout/cycle4#1"/>
    <dgm:cxn modelId="{874BEB6D-6B84-4EBD-B96F-7220224394A7}" type="presOf" srcId="{C96AEA12-E346-47BE-B091-B87003A88515}" destId="{B2742402-6DF1-4903-9E5F-0D8CB58097A3}" srcOrd="0" destOrd="4" presId="urn:microsoft.com/office/officeart/2005/8/layout/cycle4#1"/>
    <dgm:cxn modelId="{3361CEC0-CD38-44FE-A1EF-2B5B3D601B24}" type="presOf" srcId="{A0090719-6C4E-409B-96CC-732DD6260B41}" destId="{738E0A55-B92C-4801-A395-EAD18C47C2DF}" srcOrd="0" destOrd="3" presId="urn:microsoft.com/office/officeart/2005/8/layout/cycle4#1"/>
    <dgm:cxn modelId="{A14AF603-CA39-4D02-B43D-D018C2ABA566}" srcId="{ECFC46D7-060F-4A99-8DC8-966CAD9B65AC}" destId="{B84E6D40-9650-41D8-8840-82189EC4F7F9}" srcOrd="1" destOrd="0" parTransId="{DD270434-9A63-4BA2-BC74-2F794F29D7CF}" sibTransId="{632C389F-4F8B-4615-BE74-B67BCBEE64FA}"/>
    <dgm:cxn modelId="{682B1BBB-718D-413F-AF46-00C9356AA698}" srcId="{B4ED7651-749C-46B1-8E2B-E677676A9156}" destId="{95A35324-7571-4F1F-8E9C-2A574DB370A4}" srcOrd="3" destOrd="0" parTransId="{8322C647-A437-4543-9CD1-642FCD4B2D74}" sibTransId="{3E5682A8-565F-4988-ADDE-200D4F38E4F7}"/>
    <dgm:cxn modelId="{5F57CA1F-BF4E-4447-9E18-66878F607838}" type="presOf" srcId="{95A35324-7571-4F1F-8E9C-2A574DB370A4}" destId="{E88823DC-EA0D-4509-ABC6-1EDAAB03EE6D}" srcOrd="1" destOrd="3" presId="urn:microsoft.com/office/officeart/2005/8/layout/cycle4#1"/>
    <dgm:cxn modelId="{A80FC28F-3D5B-48EC-8A98-485D897F513C}" srcId="{B4ED7651-749C-46B1-8E2B-E677676A9156}" destId="{C96AEA12-E346-47BE-B091-B87003A88515}" srcOrd="4" destOrd="0" parTransId="{FD34A4C4-A9BF-4312-B4C4-516B4A77F276}" sibTransId="{EB57F0C5-449A-4D57-AD2D-5A0A2808505E}"/>
    <dgm:cxn modelId="{6DE28696-BA49-49EA-B43F-07AFD7B179BB}" type="presOf" srcId="{5E28C614-4E1C-416A-AF84-2718A099A184}" destId="{EF97BE1C-0D07-48E6-B5AE-489231A1CB4A}" srcOrd="0" destOrd="0" presId="urn:microsoft.com/office/officeart/2005/8/layout/cycle4#1"/>
    <dgm:cxn modelId="{00BC2C53-CE52-417A-B856-6632C788AEE3}" srcId="{B4ED7651-749C-46B1-8E2B-E677676A9156}" destId="{EE68F767-0A49-4582-87E6-B3C3184EB228}" srcOrd="0" destOrd="0" parTransId="{B91B8688-7F8B-42C7-95E2-0F08428AD6A1}" sibTransId="{EFCA1FF8-E808-4A47-8D90-4F096861943A}"/>
    <dgm:cxn modelId="{BB6460B9-2C0B-49E0-997D-5D9C34761698}" type="presOf" srcId="{983E9FF6-A5DF-4F18-B37D-C75F9133DA95}" destId="{93D6D7F8-2109-4BE8-A54D-8F359321ABC4}" srcOrd="0" destOrd="0" presId="urn:microsoft.com/office/officeart/2005/8/layout/cycle4#1"/>
    <dgm:cxn modelId="{2BA9F48F-FAB3-4299-AD82-C5A51E44A854}" srcId="{ECFC46D7-060F-4A99-8DC8-966CAD9B65AC}" destId="{CE059BE6-E1FC-4BA5-AC36-E657C7EBA457}" srcOrd="4" destOrd="0" parTransId="{CFEEE10F-816F-482D-926A-9B8A62808769}" sibTransId="{18D1D893-656B-4191-80CB-72619671AD11}"/>
    <dgm:cxn modelId="{878172A4-6246-4D1D-BD33-7F329340B7CE}" srcId="{99780CFF-5C3B-43D6-BA7D-FB92CA93E1DC}" destId="{B779F731-5048-40D5-9612-798CE2106465}" srcOrd="1" destOrd="0" parTransId="{1E96837C-4CA9-4182-A361-07B8EB42B421}" sibTransId="{BEE50C73-7A6C-4982-9533-B2EDD976DCBA}"/>
    <dgm:cxn modelId="{E15D492D-B0CB-4AF5-A99D-C78712CCA249}" type="presOf" srcId="{CE059BE6-E1FC-4BA5-AC36-E657C7EBA457}" destId="{86B752BB-2E73-4785-A079-CA2BFED2492D}" srcOrd="1" destOrd="4" presId="urn:microsoft.com/office/officeart/2005/8/layout/cycle4#1"/>
    <dgm:cxn modelId="{6742B695-8873-4E8C-BFD2-EF338490790C}" type="presOf" srcId="{2B8B4943-0850-4905-9FE7-8F5E66C1BFD1}" destId="{738E0A55-B92C-4801-A395-EAD18C47C2DF}" srcOrd="0" destOrd="5" presId="urn:microsoft.com/office/officeart/2005/8/layout/cycle4#1"/>
    <dgm:cxn modelId="{3E573585-E177-40C6-9ED3-87992A314E34}" srcId="{983E9FF6-A5DF-4F18-B37D-C75F9133DA95}" destId="{5E28C614-4E1C-416A-AF84-2718A099A184}" srcOrd="0" destOrd="0" parTransId="{A2054D0C-A5D4-4751-B42B-79DB7E7BB4B6}" sibTransId="{F55DCA12-3C86-45A0-BB37-9E60448B931F}"/>
    <dgm:cxn modelId="{5604C369-FDDA-41E0-99A2-EC0E4CBAAE12}" type="presOf" srcId="{F8B8452E-D33E-475A-B77E-1DA99608BB59}" destId="{B2742402-6DF1-4903-9E5F-0D8CB58097A3}" srcOrd="0" destOrd="2" presId="urn:microsoft.com/office/officeart/2005/8/layout/cycle4#1"/>
    <dgm:cxn modelId="{F4BBA6D2-3F89-4C41-8AB7-942443268C9C}" type="presOf" srcId="{2B8B4943-0850-4905-9FE7-8F5E66C1BFD1}" destId="{85E3DDB6-AEE0-433D-A0EA-699191969149}" srcOrd="1" destOrd="5" presId="urn:microsoft.com/office/officeart/2005/8/layout/cycle4#1"/>
    <dgm:cxn modelId="{15CA65C1-2661-47F2-B00F-43DADA6836DF}" type="presOf" srcId="{CBC2EA14-DB8D-4215-9B3A-C6239DC562A1}" destId="{EF97BE1C-0D07-48E6-B5AE-489231A1CB4A}" srcOrd="0" destOrd="3" presId="urn:microsoft.com/office/officeart/2005/8/layout/cycle4#1"/>
    <dgm:cxn modelId="{4B49EE6B-A505-4816-AF3D-056C8EB8EDF2}" srcId="{983E9FF6-A5DF-4F18-B37D-C75F9133DA95}" destId="{ED6C1D0A-8B7A-41C1-9D3C-26A748A45CFD}" srcOrd="2" destOrd="0" parTransId="{80425BBB-B654-4FE7-B4D7-A69B7AFB0E6E}" sibTransId="{EBD7A864-90B2-4D51-BC2E-4F963CA827C3}"/>
    <dgm:cxn modelId="{AD93C792-D051-44AD-AD93-0BCCFD570C17}" type="presOf" srcId="{EE68F767-0A49-4582-87E6-B3C3184EB228}" destId="{E88823DC-EA0D-4509-ABC6-1EDAAB03EE6D}" srcOrd="1" destOrd="0" presId="urn:microsoft.com/office/officeart/2005/8/layout/cycle4#1"/>
    <dgm:cxn modelId="{E5227F10-413D-411F-BA41-CF67C52F768B}" srcId="{B4ED7651-749C-46B1-8E2B-E677676A9156}" destId="{F2B6F99B-724C-42A8-9B31-85EEFEF7A377}" srcOrd="1" destOrd="0" parTransId="{C100E67A-173D-40CA-A67B-6E4869AB6AE9}" sibTransId="{081F2E3E-1972-43AF-A975-C8CCE0BB596F}"/>
    <dgm:cxn modelId="{5C78AF00-A952-4A32-9391-EA30E7E22692}" type="presOf" srcId="{B84E6D40-9650-41D8-8840-82189EC4F7F9}" destId="{86B752BB-2E73-4785-A079-CA2BFED2492D}" srcOrd="1" destOrd="1" presId="urn:microsoft.com/office/officeart/2005/8/layout/cycle4#1"/>
    <dgm:cxn modelId="{A1207814-2EB5-469E-9B19-09027E4E53E1}" type="presOf" srcId="{ECFC46D7-060F-4A99-8DC8-966CAD9B65AC}" destId="{A598A0DC-5F96-4A7C-9228-84C1393B2D3D}" srcOrd="0" destOrd="0" presId="urn:microsoft.com/office/officeart/2005/8/layout/cycle4#1"/>
    <dgm:cxn modelId="{07C5B18A-7539-409C-BA5C-830C667E3F5A}" srcId="{983E9FF6-A5DF-4F18-B37D-C75F9133DA95}" destId="{E780FA63-3C65-4136-A16D-A73741EF5C24}" srcOrd="1" destOrd="0" parTransId="{8EF172D3-19C1-44D7-99A7-6DE46DE0703F}" sibTransId="{249824A2-64E7-4129-B521-DD0CD82979BA}"/>
    <dgm:cxn modelId="{DF809FF8-3EFC-4447-8966-567AB10AAF92}" type="presOf" srcId="{F2B6F99B-724C-42A8-9B31-85EEFEF7A377}" destId="{B2742402-6DF1-4903-9E5F-0D8CB58097A3}" srcOrd="0" destOrd="1" presId="urn:microsoft.com/office/officeart/2005/8/layout/cycle4#1"/>
    <dgm:cxn modelId="{D72A5D4A-3E1A-491B-840E-934FB3B58E47}" srcId="{B4ED7651-749C-46B1-8E2B-E677676A9156}" destId="{F8B8452E-D33E-475A-B77E-1DA99608BB59}" srcOrd="2" destOrd="0" parTransId="{9AA083C9-EB8D-4AC9-B6D5-0A7C36D32B89}" sibTransId="{9EC60102-FDD3-411B-BD22-421A66276B07}"/>
    <dgm:cxn modelId="{5543912D-5933-4575-8A31-18A328668CCE}" type="presOf" srcId="{F8B8452E-D33E-475A-B77E-1DA99608BB59}" destId="{E88823DC-EA0D-4509-ABC6-1EDAAB03EE6D}" srcOrd="1" destOrd="2" presId="urn:microsoft.com/office/officeart/2005/8/layout/cycle4#1"/>
    <dgm:cxn modelId="{63FC5050-62C6-49A0-8179-CE26C03BFA24}" type="presOf" srcId="{B779F731-5048-40D5-9612-798CE2106465}" destId="{85E3DDB6-AEE0-433D-A0EA-699191969149}" srcOrd="1" destOrd="1" presId="urn:microsoft.com/office/officeart/2005/8/layout/cycle4#1"/>
    <dgm:cxn modelId="{E571ADD0-3DF0-4196-A33A-081A272A92E4}" type="presOf" srcId="{E780FA63-3C65-4136-A16D-A73741EF5C24}" destId="{EF97BE1C-0D07-48E6-B5AE-489231A1CB4A}" srcOrd="0" destOrd="1" presId="urn:microsoft.com/office/officeart/2005/8/layout/cycle4#1"/>
    <dgm:cxn modelId="{6DFFE857-0303-46AA-85F5-8389F9A949C5}" srcId="{D38BBC8A-28AB-42B5-924B-7912D19F4D0C}" destId="{B4ED7651-749C-46B1-8E2B-E677676A9156}" srcOrd="2" destOrd="0" parTransId="{AC008C26-7CBE-486A-B9FF-DA645E84330F}" sibTransId="{353507DE-057A-4AEE-8DB1-395383C65B81}"/>
    <dgm:cxn modelId="{05B50F67-754A-49B9-A424-EDD31EA4E69B}" type="presOf" srcId="{95A35324-7571-4F1F-8E9C-2A574DB370A4}" destId="{B2742402-6DF1-4903-9E5F-0D8CB58097A3}" srcOrd="0" destOrd="3" presId="urn:microsoft.com/office/officeart/2005/8/layout/cycle4#1"/>
    <dgm:cxn modelId="{71548366-9D5D-44CE-99DF-13EC5467DCB4}" srcId="{D38BBC8A-28AB-42B5-924B-7912D19F4D0C}" destId="{983E9FF6-A5DF-4F18-B37D-C75F9133DA95}" srcOrd="1" destOrd="0" parTransId="{9404A19D-28F6-41A9-BCF2-FD7CB8501ECA}" sibTransId="{A38BBB94-C819-49C7-98D7-5E6D9DDB1652}"/>
    <dgm:cxn modelId="{5A98C8BE-07F3-4BD5-9A85-FE5A240DF63D}" srcId="{983E9FF6-A5DF-4F18-B37D-C75F9133DA95}" destId="{CBC2EA14-DB8D-4215-9B3A-C6239DC562A1}" srcOrd="3" destOrd="0" parTransId="{09F920BB-A4FB-4A17-9743-CD0286FF2AE2}" sibTransId="{D2513D0D-9CEC-4DA7-B4F1-8A27D9F509AE}"/>
    <dgm:cxn modelId="{5629D345-6C72-4DCB-A202-562BE3BC130E}" type="presOf" srcId="{2A379E8B-4E8F-4781-BEE3-23DC1D6EAACA}" destId="{738E0A55-B92C-4801-A395-EAD18C47C2DF}" srcOrd="0" destOrd="0" presId="urn:microsoft.com/office/officeart/2005/8/layout/cycle4#1"/>
    <dgm:cxn modelId="{A6709EAC-AA44-45CC-AA33-6F89F34BFD5D}" srcId="{983E9FF6-A5DF-4F18-B37D-C75F9133DA95}" destId="{87237C4A-929A-4CBA-AD0A-1B5A339B781B}" srcOrd="4" destOrd="0" parTransId="{FC9B78C1-BA42-44F9-9865-2FFC840380ED}" sibTransId="{271B2875-A235-4A92-91AE-EFCBC436BE48}"/>
    <dgm:cxn modelId="{9F76257C-169E-4EDE-B3D5-279A90176C68}" type="presOf" srcId="{B779F731-5048-40D5-9612-798CE2106465}" destId="{738E0A55-B92C-4801-A395-EAD18C47C2DF}" srcOrd="0" destOrd="1" presId="urn:microsoft.com/office/officeart/2005/8/layout/cycle4#1"/>
    <dgm:cxn modelId="{AA9D396D-7A00-4CCA-B3A1-2447C27F1595}" type="presOf" srcId="{4913299E-CE34-4826-A93C-73D9C4492CE2}" destId="{738E0A55-B92C-4801-A395-EAD18C47C2DF}" srcOrd="0" destOrd="4" presId="urn:microsoft.com/office/officeart/2005/8/layout/cycle4#1"/>
    <dgm:cxn modelId="{81D97296-B23D-42BF-B0F2-80541F1249BD}" type="presOf" srcId="{D38BBC8A-28AB-42B5-924B-7912D19F4D0C}" destId="{7022F999-607C-40F2-B78E-2E5DC03C134D}" srcOrd="0" destOrd="0" presId="urn:microsoft.com/office/officeart/2005/8/layout/cycle4#1"/>
    <dgm:cxn modelId="{56BC37C8-ADD2-44EA-8A0D-0A97CA1307B1}" type="presOf" srcId="{ED6C1D0A-8B7A-41C1-9D3C-26A748A45CFD}" destId="{EF97BE1C-0D07-48E6-B5AE-489231A1CB4A}" srcOrd="0" destOrd="2" presId="urn:microsoft.com/office/officeart/2005/8/layout/cycle4#1"/>
    <dgm:cxn modelId="{08891CFD-5093-4C7D-8524-062864CCAEC3}" srcId="{ECFC46D7-060F-4A99-8DC8-966CAD9B65AC}" destId="{85737384-EDDE-4675-AA95-0251E045FC47}" srcOrd="0" destOrd="0" parTransId="{6201C6E3-2499-4FC7-B82D-2C4C24331C9C}" sibTransId="{C2567B41-AC43-4C11-A80E-BFADE07AD941}"/>
    <dgm:cxn modelId="{A64FB8C3-4F63-41D9-BF75-7FE5EA03E54A}" type="presOf" srcId="{CBC2EA14-DB8D-4215-9B3A-C6239DC562A1}" destId="{F6229A5B-E472-463C-A424-36DBA308C131}" srcOrd="1" destOrd="3" presId="urn:microsoft.com/office/officeart/2005/8/layout/cycle4#1"/>
    <dgm:cxn modelId="{85158973-FDA9-4470-B03B-A8C838CC6177}" type="presOf" srcId="{2A379E8B-4E8F-4781-BEE3-23DC1D6EAACA}" destId="{85E3DDB6-AEE0-433D-A0EA-699191969149}" srcOrd="1" destOrd="0" presId="urn:microsoft.com/office/officeart/2005/8/layout/cycle4#1"/>
    <dgm:cxn modelId="{8F41EFEC-1BB9-4894-B148-5F45678E58B0}" type="presOf" srcId="{51BE2081-973F-4140-9B83-5A06FE77DC26}" destId="{86B752BB-2E73-4785-A079-CA2BFED2492D}" srcOrd="1" destOrd="2" presId="urn:microsoft.com/office/officeart/2005/8/layout/cycle4#1"/>
    <dgm:cxn modelId="{5D04E0BA-BA2B-48D0-8DFC-DD50453BDFA8}" type="presOf" srcId="{45400FA6-9543-4E0A-BB39-37E548C6D5DD}" destId="{85E3DDB6-AEE0-433D-A0EA-699191969149}" srcOrd="1" destOrd="2" presId="urn:microsoft.com/office/officeart/2005/8/layout/cycle4#1"/>
    <dgm:cxn modelId="{7D303D4A-AFB6-4ED9-B1F1-39FF7B9F2E1A}" type="presOf" srcId="{85737384-EDDE-4675-AA95-0251E045FC47}" destId="{86B752BB-2E73-4785-A079-CA2BFED2492D}" srcOrd="1" destOrd="0" presId="urn:microsoft.com/office/officeart/2005/8/layout/cycle4#1"/>
    <dgm:cxn modelId="{5F909B00-6309-49B2-8D9E-792E9631812E}" type="presOf" srcId="{F2B6F99B-724C-42A8-9B31-85EEFEF7A377}" destId="{E88823DC-EA0D-4509-ABC6-1EDAAB03EE6D}" srcOrd="1" destOrd="1" presId="urn:microsoft.com/office/officeart/2005/8/layout/cycle4#1"/>
    <dgm:cxn modelId="{2F472D47-7331-417C-A8DE-788C72797580}" srcId="{D38BBC8A-28AB-42B5-924B-7912D19F4D0C}" destId="{99780CFF-5C3B-43D6-BA7D-FB92CA93E1DC}" srcOrd="0" destOrd="0" parTransId="{F7C768F7-FB0D-4298-898E-1AFFC746B0F7}" sibTransId="{6F5FF048-6582-4E0E-ADE3-C7BA226D4CA9}"/>
    <dgm:cxn modelId="{8A142739-ECB2-457B-A107-2B06093B1F10}" type="presOf" srcId="{B84E6D40-9650-41D8-8840-82189EC4F7F9}" destId="{A9088749-8201-43FC-9EDD-D31E3C7C25B0}" srcOrd="0" destOrd="1" presId="urn:microsoft.com/office/officeart/2005/8/layout/cycle4#1"/>
    <dgm:cxn modelId="{AE584F9E-2B14-4F54-BF4C-BEFBB1D013C3}" type="presOf" srcId="{A0090719-6C4E-409B-96CC-732DD6260B41}" destId="{85E3DDB6-AEE0-433D-A0EA-699191969149}" srcOrd="1" destOrd="3" presId="urn:microsoft.com/office/officeart/2005/8/layout/cycle4#1"/>
    <dgm:cxn modelId="{52258C52-5A66-4C0C-8C84-5B56670B48AC}" type="presOf" srcId="{A9A02BC2-0763-4229-95FD-54DE4A5882A4}" destId="{A9088749-8201-43FC-9EDD-D31E3C7C25B0}" srcOrd="0" destOrd="3" presId="urn:microsoft.com/office/officeart/2005/8/layout/cycle4#1"/>
    <dgm:cxn modelId="{DFCF4A38-2704-4707-921C-6C9BE853158D}" srcId="{99780CFF-5C3B-43D6-BA7D-FB92CA93E1DC}" destId="{A0090719-6C4E-409B-96CC-732DD6260B41}" srcOrd="3" destOrd="0" parTransId="{B8C9CF4E-C184-42A7-9345-1CF1455EE442}" sibTransId="{B4B5FAC3-6FC5-41EF-83FB-EAF947C90925}"/>
    <dgm:cxn modelId="{82AD5FFB-8193-4091-A67D-8C7817B399AB}" srcId="{ECFC46D7-060F-4A99-8DC8-966CAD9B65AC}" destId="{A9A02BC2-0763-4229-95FD-54DE4A5882A4}" srcOrd="3" destOrd="0" parTransId="{13DB14FF-A9E0-44E4-AC10-CBD08018D073}" sibTransId="{0874A0A4-FDD6-4091-84D0-B249D0E8189F}"/>
    <dgm:cxn modelId="{F823F2A0-3EBA-4AAD-B047-D9B050B9834C}" type="presOf" srcId="{A9A02BC2-0763-4229-95FD-54DE4A5882A4}" destId="{86B752BB-2E73-4785-A079-CA2BFED2492D}" srcOrd="1" destOrd="3" presId="urn:microsoft.com/office/officeart/2005/8/layout/cycle4#1"/>
    <dgm:cxn modelId="{F25E45CB-43C0-4A24-9183-D8FC1922A099}" type="presOf" srcId="{87237C4A-929A-4CBA-AD0A-1B5A339B781B}" destId="{EF97BE1C-0D07-48E6-B5AE-489231A1CB4A}" srcOrd="0" destOrd="4" presId="urn:microsoft.com/office/officeart/2005/8/layout/cycle4#1"/>
    <dgm:cxn modelId="{C075DA56-77A1-4645-BD8D-A30904584300}" type="presOf" srcId="{C96AEA12-E346-47BE-B091-B87003A88515}" destId="{E88823DC-EA0D-4509-ABC6-1EDAAB03EE6D}" srcOrd="1" destOrd="4" presId="urn:microsoft.com/office/officeart/2005/8/layout/cycle4#1"/>
    <dgm:cxn modelId="{19992517-EA1D-4706-AEE8-73374E8BF170}" srcId="{D38BBC8A-28AB-42B5-924B-7912D19F4D0C}" destId="{ECFC46D7-060F-4A99-8DC8-966CAD9B65AC}" srcOrd="3" destOrd="0" parTransId="{02353BD8-4C1F-4D79-927E-0F35B99DB1F4}" sibTransId="{4C81DAF3-F3D4-4B40-92A5-BDFDDCC55437}"/>
    <dgm:cxn modelId="{80A9398E-D051-43F6-9CEE-020480D9A864}" srcId="{99780CFF-5C3B-43D6-BA7D-FB92CA93E1DC}" destId="{4913299E-CE34-4826-A93C-73D9C4492CE2}" srcOrd="4" destOrd="0" parTransId="{4E847527-EA2F-49AD-9CA6-46F8B4DF1F68}" sibTransId="{44139654-C0E8-4448-B40D-5F284D6C4135}"/>
    <dgm:cxn modelId="{73B9F752-BA37-4F2C-9846-802C1B80FF81}" srcId="{99780CFF-5C3B-43D6-BA7D-FB92CA93E1DC}" destId="{2B8B4943-0850-4905-9FE7-8F5E66C1BFD1}" srcOrd="5" destOrd="0" parTransId="{93390F2E-278A-43DA-AF6B-0FDA7758D06E}" sibTransId="{B7096EA0-ABDC-4725-9A81-05B8B0B81903}"/>
    <dgm:cxn modelId="{92640BEF-2F36-4361-80C7-82352B988324}" type="presOf" srcId="{87237C4A-929A-4CBA-AD0A-1B5A339B781B}" destId="{F6229A5B-E472-463C-A424-36DBA308C131}" srcOrd="1" destOrd="4" presId="urn:microsoft.com/office/officeart/2005/8/layout/cycle4#1"/>
    <dgm:cxn modelId="{C77ADA54-202D-47EE-81B7-440E1E2415B7}" type="presOf" srcId="{99780CFF-5C3B-43D6-BA7D-FB92CA93E1DC}" destId="{F69EBA96-ACA3-43F5-A3FF-67CB44D818B1}" srcOrd="0" destOrd="0" presId="urn:microsoft.com/office/officeart/2005/8/layout/cycle4#1"/>
    <dgm:cxn modelId="{03EC9A68-9821-44E3-9DE6-1EC1C66BF98F}" type="presOf" srcId="{45400FA6-9543-4E0A-BB39-37E548C6D5DD}" destId="{738E0A55-B92C-4801-A395-EAD18C47C2DF}" srcOrd="0" destOrd="2" presId="urn:microsoft.com/office/officeart/2005/8/layout/cycle4#1"/>
    <dgm:cxn modelId="{7A8E4AF8-CF9E-4AB8-8505-9140BC5E57DE}" srcId="{99780CFF-5C3B-43D6-BA7D-FB92CA93E1DC}" destId="{45400FA6-9543-4E0A-BB39-37E548C6D5DD}" srcOrd="2" destOrd="0" parTransId="{F4903296-1EDD-45B1-BA32-43637E0D04BC}" sibTransId="{19494783-A9AC-4BA7-A2F0-D05B3FC2F72E}"/>
    <dgm:cxn modelId="{FBAC11EF-370C-46EB-ADED-157DB2FDC897}" type="presOf" srcId="{51BE2081-973F-4140-9B83-5A06FE77DC26}" destId="{A9088749-8201-43FC-9EDD-D31E3C7C25B0}" srcOrd="0" destOrd="2" presId="urn:microsoft.com/office/officeart/2005/8/layout/cycle4#1"/>
    <dgm:cxn modelId="{B21C252F-A767-4B5B-8A04-1F2EBFD83381}" srcId="{ECFC46D7-060F-4A99-8DC8-966CAD9B65AC}" destId="{51BE2081-973F-4140-9B83-5A06FE77DC26}" srcOrd="2" destOrd="0" parTransId="{248024AE-0329-47D6-AB51-3D305477663C}" sibTransId="{95F69651-7F17-45AB-AE85-CD705BF1EC40}"/>
    <dgm:cxn modelId="{901E3BB1-FFF7-4F38-BCBC-BC37366CC347}" type="presOf" srcId="{5E28C614-4E1C-416A-AF84-2718A099A184}" destId="{F6229A5B-E472-463C-A424-36DBA308C131}" srcOrd="1" destOrd="0" presId="urn:microsoft.com/office/officeart/2005/8/layout/cycle4#1"/>
    <dgm:cxn modelId="{1B3C4BF6-D1E0-4E71-BE0B-EC7076AA1089}" type="presOf" srcId="{CE059BE6-E1FC-4BA5-AC36-E657C7EBA457}" destId="{A9088749-8201-43FC-9EDD-D31E3C7C25B0}" srcOrd="0" destOrd="4" presId="urn:microsoft.com/office/officeart/2005/8/layout/cycle4#1"/>
    <dgm:cxn modelId="{A84F49E3-704C-4441-AE62-90EE0CEF93D2}" type="presOf" srcId="{EE68F767-0A49-4582-87E6-B3C3184EB228}" destId="{B2742402-6DF1-4903-9E5F-0D8CB58097A3}" srcOrd="0" destOrd="0" presId="urn:microsoft.com/office/officeart/2005/8/layout/cycle4#1"/>
    <dgm:cxn modelId="{D36CC45D-5B1F-4962-9CCB-B90301898035}" type="presOf" srcId="{B4ED7651-749C-46B1-8E2B-E677676A9156}" destId="{66E37AC9-BB87-48EA-A328-ECA7BAA33625}" srcOrd="0" destOrd="0" presId="urn:microsoft.com/office/officeart/2005/8/layout/cycle4#1"/>
    <dgm:cxn modelId="{BA5E1A13-51FF-44BB-9279-922AEE89072D}" type="presParOf" srcId="{7022F999-607C-40F2-B78E-2E5DC03C134D}" destId="{D67332BA-6B62-4F96-8E46-F1A7BC4FAFB7}" srcOrd="0" destOrd="0" presId="urn:microsoft.com/office/officeart/2005/8/layout/cycle4#1"/>
    <dgm:cxn modelId="{6449FB34-A311-4D66-8AC7-FA7DC493392B}" type="presParOf" srcId="{D67332BA-6B62-4F96-8E46-F1A7BC4FAFB7}" destId="{717673F5-B249-491F-A87F-C4666A8812BC}" srcOrd="0" destOrd="0" presId="urn:microsoft.com/office/officeart/2005/8/layout/cycle4#1"/>
    <dgm:cxn modelId="{7D57A144-B334-4803-AD09-9540A5224D79}" type="presParOf" srcId="{717673F5-B249-491F-A87F-C4666A8812BC}" destId="{738E0A55-B92C-4801-A395-EAD18C47C2DF}" srcOrd="0" destOrd="0" presId="urn:microsoft.com/office/officeart/2005/8/layout/cycle4#1"/>
    <dgm:cxn modelId="{B98DD6D5-DE8F-44C1-AC80-4B0A42EA12A0}" type="presParOf" srcId="{717673F5-B249-491F-A87F-C4666A8812BC}" destId="{85E3DDB6-AEE0-433D-A0EA-699191969149}" srcOrd="1" destOrd="0" presId="urn:microsoft.com/office/officeart/2005/8/layout/cycle4#1"/>
    <dgm:cxn modelId="{18E388E6-2397-44BE-BCE6-09CCA1785EC6}" type="presParOf" srcId="{D67332BA-6B62-4F96-8E46-F1A7BC4FAFB7}" destId="{318D07BB-0E16-455E-9823-E0F952F2234F}" srcOrd="1" destOrd="0" presId="urn:microsoft.com/office/officeart/2005/8/layout/cycle4#1"/>
    <dgm:cxn modelId="{39C131EC-0250-439C-B11D-AE421C797F09}" type="presParOf" srcId="{318D07BB-0E16-455E-9823-E0F952F2234F}" destId="{EF97BE1C-0D07-48E6-B5AE-489231A1CB4A}" srcOrd="0" destOrd="0" presId="urn:microsoft.com/office/officeart/2005/8/layout/cycle4#1"/>
    <dgm:cxn modelId="{5E21876F-AE0C-4AA1-9454-B46E5958753E}" type="presParOf" srcId="{318D07BB-0E16-455E-9823-E0F952F2234F}" destId="{F6229A5B-E472-463C-A424-36DBA308C131}" srcOrd="1" destOrd="0" presId="urn:microsoft.com/office/officeart/2005/8/layout/cycle4#1"/>
    <dgm:cxn modelId="{C771BD65-E23A-45B3-939F-569D559E8D62}" type="presParOf" srcId="{D67332BA-6B62-4F96-8E46-F1A7BC4FAFB7}" destId="{88446442-75FF-4B3E-9BDD-8216C6280E6D}" srcOrd="2" destOrd="0" presId="urn:microsoft.com/office/officeart/2005/8/layout/cycle4#1"/>
    <dgm:cxn modelId="{3FC5D3E8-82F2-4259-964B-2082D06724E9}" type="presParOf" srcId="{88446442-75FF-4B3E-9BDD-8216C6280E6D}" destId="{B2742402-6DF1-4903-9E5F-0D8CB58097A3}" srcOrd="0" destOrd="0" presId="urn:microsoft.com/office/officeart/2005/8/layout/cycle4#1"/>
    <dgm:cxn modelId="{DF08FE25-F3EE-4CD9-82C2-91E5CC5ECD2C}" type="presParOf" srcId="{88446442-75FF-4B3E-9BDD-8216C6280E6D}" destId="{E88823DC-EA0D-4509-ABC6-1EDAAB03EE6D}" srcOrd="1" destOrd="0" presId="urn:microsoft.com/office/officeart/2005/8/layout/cycle4#1"/>
    <dgm:cxn modelId="{4C7605A2-6894-41D5-ACD2-271986F29D4E}" type="presParOf" srcId="{D67332BA-6B62-4F96-8E46-F1A7BC4FAFB7}" destId="{D846E903-35DC-4E1B-890A-5D000C58B8AD}" srcOrd="3" destOrd="0" presId="urn:microsoft.com/office/officeart/2005/8/layout/cycle4#1"/>
    <dgm:cxn modelId="{3064E512-4752-4332-A2D3-9C21F2B75C7F}" type="presParOf" srcId="{D846E903-35DC-4E1B-890A-5D000C58B8AD}" destId="{A9088749-8201-43FC-9EDD-D31E3C7C25B0}" srcOrd="0" destOrd="0" presId="urn:microsoft.com/office/officeart/2005/8/layout/cycle4#1"/>
    <dgm:cxn modelId="{72FE94D9-0E39-49E5-84EE-177BF6F0D797}" type="presParOf" srcId="{D846E903-35DC-4E1B-890A-5D000C58B8AD}" destId="{86B752BB-2E73-4785-A079-CA2BFED2492D}" srcOrd="1" destOrd="0" presId="urn:microsoft.com/office/officeart/2005/8/layout/cycle4#1"/>
    <dgm:cxn modelId="{A85C9C8C-5D20-4694-AB69-5C4884D44D9D}" type="presParOf" srcId="{D67332BA-6B62-4F96-8E46-F1A7BC4FAFB7}" destId="{DCE26DB7-8000-41B3-9002-F518E3FEE4E6}" srcOrd="4" destOrd="0" presId="urn:microsoft.com/office/officeart/2005/8/layout/cycle4#1"/>
    <dgm:cxn modelId="{D1E97FFE-3C99-46A5-813A-981AB84A99EC}" type="presParOf" srcId="{7022F999-607C-40F2-B78E-2E5DC03C134D}" destId="{C2B7B5CA-2809-42F0-B292-5BB5D95AD4FC}" srcOrd="1" destOrd="0" presId="urn:microsoft.com/office/officeart/2005/8/layout/cycle4#1"/>
    <dgm:cxn modelId="{56BD6A98-442B-4BA6-BD3E-DE759D2B9109}" type="presParOf" srcId="{C2B7B5CA-2809-42F0-B292-5BB5D95AD4FC}" destId="{F69EBA96-ACA3-43F5-A3FF-67CB44D818B1}" srcOrd="0" destOrd="0" presId="urn:microsoft.com/office/officeart/2005/8/layout/cycle4#1"/>
    <dgm:cxn modelId="{3FAEF890-3D2D-4060-BAD8-F580458F6214}" type="presParOf" srcId="{C2B7B5CA-2809-42F0-B292-5BB5D95AD4FC}" destId="{93D6D7F8-2109-4BE8-A54D-8F359321ABC4}" srcOrd="1" destOrd="0" presId="urn:microsoft.com/office/officeart/2005/8/layout/cycle4#1"/>
    <dgm:cxn modelId="{18AD2E4D-685F-459A-98EC-CCFBB364F9B7}" type="presParOf" srcId="{C2B7B5CA-2809-42F0-B292-5BB5D95AD4FC}" destId="{66E37AC9-BB87-48EA-A328-ECA7BAA33625}" srcOrd="2" destOrd="0" presId="urn:microsoft.com/office/officeart/2005/8/layout/cycle4#1"/>
    <dgm:cxn modelId="{6B5FBDCE-4959-4188-BBCB-B7217E29FB8E}" type="presParOf" srcId="{C2B7B5CA-2809-42F0-B292-5BB5D95AD4FC}" destId="{A598A0DC-5F96-4A7C-9228-84C1393B2D3D}" srcOrd="3" destOrd="0" presId="urn:microsoft.com/office/officeart/2005/8/layout/cycle4#1"/>
    <dgm:cxn modelId="{4FBBEB50-CED4-4A8C-9F3E-E6CF935AE234}" type="presParOf" srcId="{C2B7B5CA-2809-42F0-B292-5BB5D95AD4FC}" destId="{98328340-9AE8-48DB-B0D8-2DE7E86C88FE}" srcOrd="4" destOrd="0" presId="urn:microsoft.com/office/officeart/2005/8/layout/cycle4#1"/>
    <dgm:cxn modelId="{106918CF-0BDA-46BC-BDDB-F8EFECE111B1}" type="presParOf" srcId="{7022F999-607C-40F2-B78E-2E5DC03C134D}" destId="{FC5AD7A7-F54E-447A-AC0C-CF80192E8456}" srcOrd="2" destOrd="0" presId="urn:microsoft.com/office/officeart/2005/8/layout/cycle4#1"/>
    <dgm:cxn modelId="{A7EC290F-7781-48BD-8D19-BB9F892C6AF4}" type="presParOf" srcId="{7022F999-607C-40F2-B78E-2E5DC03C134D}" destId="{2E68CD2C-CFB2-4A70-B221-B4C4938C7DE4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7E7C4DD-E5FE-4E1C-B8C0-D597E0F0A24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2CB6FF-2ED9-4BC6-B088-CAC4BA128660}">
      <dgm:prSet phldrT="[Текст]" custT="1"/>
      <dgm:spPr/>
      <dgm:t>
        <a:bodyPr/>
        <a:lstStyle/>
        <a:p>
          <a:r>
            <a:rPr lang="ru-RU" sz="1600" dirty="0" smtClean="0"/>
            <a:t>Повышение интереса отцов к социальной жизни ребенка в ДОУ, его успехам в освоении ОПДО. </a:t>
          </a:r>
          <a:endParaRPr lang="ru-RU" sz="1600" dirty="0"/>
        </a:p>
      </dgm:t>
    </dgm:pt>
    <dgm:pt modelId="{904C68BD-E466-4918-8A3C-CCE9CD063DF0}" type="parTrans" cxnId="{6B85FFA8-CB56-4C40-AC85-8F1E04CC81D5}">
      <dgm:prSet/>
      <dgm:spPr/>
      <dgm:t>
        <a:bodyPr/>
        <a:lstStyle/>
        <a:p>
          <a:endParaRPr lang="ru-RU"/>
        </a:p>
      </dgm:t>
    </dgm:pt>
    <dgm:pt modelId="{C1AB7C7A-737E-4FFB-A0B6-F0911DFAAD06}" type="sibTrans" cxnId="{6B85FFA8-CB56-4C40-AC85-8F1E04CC81D5}">
      <dgm:prSet/>
      <dgm:spPr/>
      <dgm:t>
        <a:bodyPr/>
        <a:lstStyle/>
        <a:p>
          <a:endParaRPr lang="ru-RU"/>
        </a:p>
      </dgm:t>
    </dgm:pt>
    <dgm:pt modelId="{85E9851D-05B4-404C-B96C-DE2220294B38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Повысился уровень психолого-педагогической компетентности воспитателей и вырос их творческий потенциал</a:t>
          </a:r>
          <a:endParaRPr lang="ru-RU" sz="1600" dirty="0"/>
        </a:p>
      </dgm:t>
    </dgm:pt>
    <dgm:pt modelId="{89915791-1150-4549-84FC-04775697B47C}" type="parTrans" cxnId="{EDF3D161-23C6-4CAA-8033-8E6F0376B4AF}">
      <dgm:prSet/>
      <dgm:spPr/>
      <dgm:t>
        <a:bodyPr/>
        <a:lstStyle/>
        <a:p>
          <a:endParaRPr lang="ru-RU"/>
        </a:p>
      </dgm:t>
    </dgm:pt>
    <dgm:pt modelId="{D3ED8367-4124-4B88-81F4-9C9615B07C66}" type="sibTrans" cxnId="{EDF3D161-23C6-4CAA-8033-8E6F0376B4AF}">
      <dgm:prSet/>
      <dgm:spPr/>
      <dgm:t>
        <a:bodyPr/>
        <a:lstStyle/>
        <a:p>
          <a:endParaRPr lang="ru-RU"/>
        </a:p>
      </dgm:t>
    </dgm:pt>
    <dgm:pt modelId="{CA226D5C-71CB-41DA-9664-343DAD0A8B13}">
      <dgm:prSet phldrT="[Текст]" custT="1"/>
      <dgm:spPr/>
      <dgm:t>
        <a:bodyPr/>
        <a:lstStyle/>
        <a:p>
          <a:r>
            <a:rPr lang="ru-RU" sz="1600" dirty="0" smtClean="0"/>
            <a:t>Создана среда, способствующая овладению детьми </a:t>
          </a:r>
          <a:r>
            <a:rPr lang="ru-RU" sz="1600" dirty="0" err="1" smtClean="0"/>
            <a:t>полоролевым</a:t>
          </a:r>
          <a:r>
            <a:rPr lang="ru-RU" sz="1600" dirty="0" smtClean="0"/>
            <a:t> опытом.</a:t>
          </a:r>
          <a:endParaRPr lang="ru-RU" sz="1600" dirty="0"/>
        </a:p>
      </dgm:t>
    </dgm:pt>
    <dgm:pt modelId="{AB2172D5-7633-4993-BDE1-B606C3959EE4}" type="parTrans" cxnId="{2FA19EBC-51E2-47C7-BEC3-51E007F36DF5}">
      <dgm:prSet/>
      <dgm:spPr/>
    </dgm:pt>
    <dgm:pt modelId="{97DE0736-590E-4DAA-9FF6-A681DB793C18}" type="sibTrans" cxnId="{2FA19EBC-51E2-47C7-BEC3-51E007F36DF5}">
      <dgm:prSet/>
      <dgm:spPr/>
    </dgm:pt>
    <dgm:pt modelId="{894CBC70-80EC-4BA8-A5E2-FE77094B2FC3}">
      <dgm:prSet phldrT="[Текст]" custT="1"/>
      <dgm:spPr/>
      <dgm:t>
        <a:bodyPr/>
        <a:lstStyle/>
        <a:p>
          <a:r>
            <a:rPr lang="ru-RU" sz="1600" dirty="0" smtClean="0"/>
            <a:t>Овладение детьми способами </a:t>
          </a:r>
          <a:r>
            <a:rPr lang="ru-RU" sz="1600" dirty="0" err="1" smtClean="0"/>
            <a:t>полоролевого</a:t>
          </a:r>
          <a:r>
            <a:rPr lang="ru-RU" sz="1600" dirty="0" smtClean="0"/>
            <a:t> поведения на основе сотрудничества со взрослыми и сверстниками. </a:t>
          </a:r>
          <a:endParaRPr lang="ru-RU" sz="1600" dirty="0"/>
        </a:p>
      </dgm:t>
    </dgm:pt>
    <dgm:pt modelId="{DB7480E8-FCB0-43D0-8288-62F8136F2FF9}" type="parTrans" cxnId="{D2EC377B-81FA-47A6-8FA2-B4E9C18C2AF1}">
      <dgm:prSet/>
      <dgm:spPr/>
    </dgm:pt>
    <dgm:pt modelId="{84CF4626-66C2-4460-A637-4313BE4EDCFB}" type="sibTrans" cxnId="{D2EC377B-81FA-47A6-8FA2-B4E9C18C2AF1}">
      <dgm:prSet/>
      <dgm:spPr/>
    </dgm:pt>
    <dgm:pt modelId="{6BA5464D-91EC-48F7-83AC-08F57D4D3ED3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Родители воспитанников приобрели знания об особенностях воспитания детей разного пола. </a:t>
          </a:r>
          <a:endParaRPr lang="ru-RU" sz="1600" dirty="0"/>
        </a:p>
      </dgm:t>
    </dgm:pt>
    <dgm:pt modelId="{3781F350-4126-495D-B174-57C9D582C6C6}" type="parTrans" cxnId="{2B435178-89D3-4478-A741-5D4763411851}">
      <dgm:prSet/>
      <dgm:spPr/>
    </dgm:pt>
    <dgm:pt modelId="{890FEA6F-A971-4CE7-8C20-06EC0E131507}" type="sibTrans" cxnId="{2B435178-89D3-4478-A741-5D4763411851}">
      <dgm:prSet/>
      <dgm:spPr/>
    </dgm:pt>
    <dgm:pt modelId="{5E9532BA-B35A-4455-B19B-962AFA1672F2}" type="pres">
      <dgm:prSet presAssocID="{C7E7C4DD-E5FE-4E1C-B8C0-D597E0F0A2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C2DB4C3-EBB5-4724-A167-2FED07C59E80}" type="pres">
      <dgm:prSet presAssocID="{CA226D5C-71CB-41DA-9664-343DAD0A8B13}" presName="parentLin" presStyleCnt="0"/>
      <dgm:spPr/>
    </dgm:pt>
    <dgm:pt modelId="{54471FEA-6484-4FFA-AE2F-DB893E93538D}" type="pres">
      <dgm:prSet presAssocID="{CA226D5C-71CB-41DA-9664-343DAD0A8B1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3B815EA-99EA-4F81-8CEE-13427E97B7F6}" type="pres">
      <dgm:prSet presAssocID="{CA226D5C-71CB-41DA-9664-343DAD0A8B13}" presName="parentText" presStyleLbl="node1" presStyleIdx="0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D09810-2203-4AB6-B73C-1D87B28F4C36}" type="pres">
      <dgm:prSet presAssocID="{CA226D5C-71CB-41DA-9664-343DAD0A8B13}" presName="negativeSpace" presStyleCnt="0"/>
      <dgm:spPr/>
    </dgm:pt>
    <dgm:pt modelId="{0C39F883-0CCF-48C9-86E7-737E9679E221}" type="pres">
      <dgm:prSet presAssocID="{CA226D5C-71CB-41DA-9664-343DAD0A8B13}" presName="childText" presStyleLbl="conFgAcc1" presStyleIdx="0" presStyleCnt="5">
        <dgm:presLayoutVars>
          <dgm:bulletEnabled val="1"/>
        </dgm:presLayoutVars>
      </dgm:prSet>
      <dgm:spPr/>
    </dgm:pt>
    <dgm:pt modelId="{17F64A76-8C65-47F9-A514-62DED388E712}" type="pres">
      <dgm:prSet presAssocID="{97DE0736-590E-4DAA-9FF6-A681DB793C18}" presName="spaceBetweenRectangles" presStyleCnt="0"/>
      <dgm:spPr/>
    </dgm:pt>
    <dgm:pt modelId="{E93A64C8-7BE4-495D-9D38-A3E4DE2A2E12}" type="pres">
      <dgm:prSet presAssocID="{894CBC70-80EC-4BA8-A5E2-FE77094B2FC3}" presName="parentLin" presStyleCnt="0"/>
      <dgm:spPr/>
    </dgm:pt>
    <dgm:pt modelId="{7A80A95A-782C-431B-A0ED-056EF3B80864}" type="pres">
      <dgm:prSet presAssocID="{894CBC70-80EC-4BA8-A5E2-FE77094B2FC3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4EC532EC-49B4-4264-9D31-23DC4737EF6C}" type="pres">
      <dgm:prSet presAssocID="{894CBC70-80EC-4BA8-A5E2-FE77094B2FC3}" presName="parentText" presStyleLbl="node1" presStyleIdx="1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EEFA3-A2A1-49C7-AB91-5B4BEA97CAD2}" type="pres">
      <dgm:prSet presAssocID="{894CBC70-80EC-4BA8-A5E2-FE77094B2FC3}" presName="negativeSpace" presStyleCnt="0"/>
      <dgm:spPr/>
    </dgm:pt>
    <dgm:pt modelId="{B34431BE-6AE8-4808-A87B-351B49FBCB70}" type="pres">
      <dgm:prSet presAssocID="{894CBC70-80EC-4BA8-A5E2-FE77094B2FC3}" presName="childText" presStyleLbl="conFgAcc1" presStyleIdx="1" presStyleCnt="5">
        <dgm:presLayoutVars>
          <dgm:bulletEnabled val="1"/>
        </dgm:presLayoutVars>
      </dgm:prSet>
      <dgm:spPr/>
    </dgm:pt>
    <dgm:pt modelId="{C5947818-9649-4464-9455-D752E50D2A59}" type="pres">
      <dgm:prSet presAssocID="{84CF4626-66C2-4460-A637-4313BE4EDCFB}" presName="spaceBetweenRectangles" presStyleCnt="0"/>
      <dgm:spPr/>
    </dgm:pt>
    <dgm:pt modelId="{234433EF-F843-4186-BCA7-B5BA51B94D0F}" type="pres">
      <dgm:prSet presAssocID="{6BA5464D-91EC-48F7-83AC-08F57D4D3ED3}" presName="parentLin" presStyleCnt="0"/>
      <dgm:spPr/>
    </dgm:pt>
    <dgm:pt modelId="{F7F5EC89-C03C-4F28-8CA7-9FA8AA590CF1}" type="pres">
      <dgm:prSet presAssocID="{6BA5464D-91EC-48F7-83AC-08F57D4D3ED3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2D83CE3-9F67-496B-A3A5-CFD473EA87F9}" type="pres">
      <dgm:prSet presAssocID="{6BA5464D-91EC-48F7-83AC-08F57D4D3ED3}" presName="parentText" presStyleLbl="node1" presStyleIdx="2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1F8CCC-1D1F-4BD9-88DE-DA205FA02C5A}" type="pres">
      <dgm:prSet presAssocID="{6BA5464D-91EC-48F7-83AC-08F57D4D3ED3}" presName="negativeSpace" presStyleCnt="0"/>
      <dgm:spPr/>
    </dgm:pt>
    <dgm:pt modelId="{95398BE9-68F3-4B6E-B8F2-7328EB645B19}" type="pres">
      <dgm:prSet presAssocID="{6BA5464D-91EC-48F7-83AC-08F57D4D3ED3}" presName="childText" presStyleLbl="conFgAcc1" presStyleIdx="2" presStyleCnt="5">
        <dgm:presLayoutVars>
          <dgm:bulletEnabled val="1"/>
        </dgm:presLayoutVars>
      </dgm:prSet>
      <dgm:spPr/>
    </dgm:pt>
    <dgm:pt modelId="{E2B487B5-23C7-4DAE-B406-403D8560638F}" type="pres">
      <dgm:prSet presAssocID="{890FEA6F-A971-4CE7-8C20-06EC0E131507}" presName="spaceBetweenRectangles" presStyleCnt="0"/>
      <dgm:spPr/>
    </dgm:pt>
    <dgm:pt modelId="{684A2F1D-BA39-41D5-A653-F630E174B78E}" type="pres">
      <dgm:prSet presAssocID="{DC2CB6FF-2ED9-4BC6-B088-CAC4BA128660}" presName="parentLin" presStyleCnt="0"/>
      <dgm:spPr/>
    </dgm:pt>
    <dgm:pt modelId="{6B8ADE0C-2067-4266-AB6D-A8ABDAE976DE}" type="pres">
      <dgm:prSet presAssocID="{DC2CB6FF-2ED9-4BC6-B088-CAC4BA128660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F6382403-7EEB-4C0E-B7B1-F7831763EA07}" type="pres">
      <dgm:prSet presAssocID="{DC2CB6FF-2ED9-4BC6-B088-CAC4BA128660}" presName="parentText" presStyleLbl="node1" presStyleIdx="3" presStyleCnt="5" custScaleX="142857" custLinFactNeighborX="6383" custLinFactNeighborY="-20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BDB3CA-7CD8-401A-9881-030C59776F3E}" type="pres">
      <dgm:prSet presAssocID="{DC2CB6FF-2ED9-4BC6-B088-CAC4BA128660}" presName="negativeSpace" presStyleCnt="0"/>
      <dgm:spPr/>
    </dgm:pt>
    <dgm:pt modelId="{A64474FA-D24D-4F96-844D-26577E90A6A0}" type="pres">
      <dgm:prSet presAssocID="{DC2CB6FF-2ED9-4BC6-B088-CAC4BA128660}" presName="childText" presStyleLbl="conFgAcc1" presStyleIdx="3" presStyleCnt="5">
        <dgm:presLayoutVars>
          <dgm:bulletEnabled val="1"/>
        </dgm:presLayoutVars>
      </dgm:prSet>
      <dgm:spPr/>
    </dgm:pt>
    <dgm:pt modelId="{CBD85ABC-5402-4629-9FA2-C6509153278E}" type="pres">
      <dgm:prSet presAssocID="{C1AB7C7A-737E-4FFB-A0B6-F0911DFAAD06}" presName="spaceBetweenRectangles" presStyleCnt="0"/>
      <dgm:spPr/>
    </dgm:pt>
    <dgm:pt modelId="{7D9E354C-A925-4220-AC86-9449DA0294DD}" type="pres">
      <dgm:prSet presAssocID="{85E9851D-05B4-404C-B96C-DE2220294B38}" presName="parentLin" presStyleCnt="0"/>
      <dgm:spPr/>
    </dgm:pt>
    <dgm:pt modelId="{E042F897-6B48-4EA8-8B59-6CAC8AE3150C}" type="pres">
      <dgm:prSet presAssocID="{85E9851D-05B4-404C-B96C-DE2220294B3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F34221A-083D-47C9-B351-771892BD1223}" type="pres">
      <dgm:prSet presAssocID="{85E9851D-05B4-404C-B96C-DE2220294B38}" presName="parentText" presStyleLbl="node1" presStyleIdx="4" presStyleCnt="5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92B94F-EF1A-4E80-8370-C05879A91AF1}" type="pres">
      <dgm:prSet presAssocID="{85E9851D-05B4-404C-B96C-DE2220294B38}" presName="negativeSpace" presStyleCnt="0"/>
      <dgm:spPr/>
    </dgm:pt>
    <dgm:pt modelId="{E917578E-EAAB-49CF-BB06-7511FC170FCB}" type="pres">
      <dgm:prSet presAssocID="{85E9851D-05B4-404C-B96C-DE2220294B38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3081770-EB4A-4BC4-81B2-D50EB21312E6}" type="presOf" srcId="{CA226D5C-71CB-41DA-9664-343DAD0A8B13}" destId="{54471FEA-6484-4FFA-AE2F-DB893E93538D}" srcOrd="0" destOrd="0" presId="urn:microsoft.com/office/officeart/2005/8/layout/list1"/>
    <dgm:cxn modelId="{1F415E91-C926-4357-993E-DE7F75A13026}" type="presOf" srcId="{894CBC70-80EC-4BA8-A5E2-FE77094B2FC3}" destId="{7A80A95A-782C-431B-A0ED-056EF3B80864}" srcOrd="0" destOrd="0" presId="urn:microsoft.com/office/officeart/2005/8/layout/list1"/>
    <dgm:cxn modelId="{2FA19EBC-51E2-47C7-BEC3-51E007F36DF5}" srcId="{C7E7C4DD-E5FE-4E1C-B8C0-D597E0F0A244}" destId="{CA226D5C-71CB-41DA-9664-343DAD0A8B13}" srcOrd="0" destOrd="0" parTransId="{AB2172D5-7633-4993-BDE1-B606C3959EE4}" sibTransId="{97DE0736-590E-4DAA-9FF6-A681DB793C18}"/>
    <dgm:cxn modelId="{9E7E577B-A176-41FD-8BFB-A3DBD1FAFBA8}" type="presOf" srcId="{85E9851D-05B4-404C-B96C-DE2220294B38}" destId="{E042F897-6B48-4EA8-8B59-6CAC8AE3150C}" srcOrd="0" destOrd="0" presId="urn:microsoft.com/office/officeart/2005/8/layout/list1"/>
    <dgm:cxn modelId="{02B4CCC7-2E5D-40CF-911B-C35F3C7E9CF8}" type="presOf" srcId="{894CBC70-80EC-4BA8-A5E2-FE77094B2FC3}" destId="{4EC532EC-49B4-4264-9D31-23DC4737EF6C}" srcOrd="1" destOrd="0" presId="urn:microsoft.com/office/officeart/2005/8/layout/list1"/>
    <dgm:cxn modelId="{DA8BB813-DA31-4E24-843B-78CD38336CA9}" type="presOf" srcId="{CA226D5C-71CB-41DA-9664-343DAD0A8B13}" destId="{E3B815EA-99EA-4F81-8CEE-13427E97B7F6}" srcOrd="1" destOrd="0" presId="urn:microsoft.com/office/officeart/2005/8/layout/list1"/>
    <dgm:cxn modelId="{6B85FFA8-CB56-4C40-AC85-8F1E04CC81D5}" srcId="{C7E7C4DD-E5FE-4E1C-B8C0-D597E0F0A244}" destId="{DC2CB6FF-2ED9-4BC6-B088-CAC4BA128660}" srcOrd="3" destOrd="0" parTransId="{904C68BD-E466-4918-8A3C-CCE9CD063DF0}" sibTransId="{C1AB7C7A-737E-4FFB-A0B6-F0911DFAAD06}"/>
    <dgm:cxn modelId="{EDF3D161-23C6-4CAA-8033-8E6F0376B4AF}" srcId="{C7E7C4DD-E5FE-4E1C-B8C0-D597E0F0A244}" destId="{85E9851D-05B4-404C-B96C-DE2220294B38}" srcOrd="4" destOrd="0" parTransId="{89915791-1150-4549-84FC-04775697B47C}" sibTransId="{D3ED8367-4124-4B88-81F4-9C9615B07C66}"/>
    <dgm:cxn modelId="{0BF97CE9-431A-4894-919D-87ED445F4218}" type="presOf" srcId="{6BA5464D-91EC-48F7-83AC-08F57D4D3ED3}" destId="{B2D83CE3-9F67-496B-A3A5-CFD473EA87F9}" srcOrd="1" destOrd="0" presId="urn:microsoft.com/office/officeart/2005/8/layout/list1"/>
    <dgm:cxn modelId="{80D43FFD-6F30-41AF-93AE-1BAB430CFA52}" type="presOf" srcId="{6BA5464D-91EC-48F7-83AC-08F57D4D3ED3}" destId="{F7F5EC89-C03C-4F28-8CA7-9FA8AA590CF1}" srcOrd="0" destOrd="0" presId="urn:microsoft.com/office/officeart/2005/8/layout/list1"/>
    <dgm:cxn modelId="{C7C8D50B-1469-49BF-87A4-219E69F6BE9D}" type="presOf" srcId="{85E9851D-05B4-404C-B96C-DE2220294B38}" destId="{1F34221A-083D-47C9-B351-771892BD1223}" srcOrd="1" destOrd="0" presId="urn:microsoft.com/office/officeart/2005/8/layout/list1"/>
    <dgm:cxn modelId="{AFF07517-F035-476E-840F-5AB46BF38893}" type="presOf" srcId="{DC2CB6FF-2ED9-4BC6-B088-CAC4BA128660}" destId="{F6382403-7EEB-4C0E-B7B1-F7831763EA07}" srcOrd="1" destOrd="0" presId="urn:microsoft.com/office/officeart/2005/8/layout/list1"/>
    <dgm:cxn modelId="{E6F8BC0F-F90D-4451-9E4B-66BB2AC2EC63}" type="presOf" srcId="{DC2CB6FF-2ED9-4BC6-B088-CAC4BA128660}" destId="{6B8ADE0C-2067-4266-AB6D-A8ABDAE976DE}" srcOrd="0" destOrd="0" presId="urn:microsoft.com/office/officeart/2005/8/layout/list1"/>
    <dgm:cxn modelId="{2B435178-89D3-4478-A741-5D4763411851}" srcId="{C7E7C4DD-E5FE-4E1C-B8C0-D597E0F0A244}" destId="{6BA5464D-91EC-48F7-83AC-08F57D4D3ED3}" srcOrd="2" destOrd="0" parTransId="{3781F350-4126-495D-B174-57C9D582C6C6}" sibTransId="{890FEA6F-A971-4CE7-8C20-06EC0E131507}"/>
    <dgm:cxn modelId="{08F1872C-3A3D-4F94-8390-AC6D131048B8}" type="presOf" srcId="{C7E7C4DD-E5FE-4E1C-B8C0-D597E0F0A244}" destId="{5E9532BA-B35A-4455-B19B-962AFA1672F2}" srcOrd="0" destOrd="0" presId="urn:microsoft.com/office/officeart/2005/8/layout/list1"/>
    <dgm:cxn modelId="{D2EC377B-81FA-47A6-8FA2-B4E9C18C2AF1}" srcId="{C7E7C4DD-E5FE-4E1C-B8C0-D597E0F0A244}" destId="{894CBC70-80EC-4BA8-A5E2-FE77094B2FC3}" srcOrd="1" destOrd="0" parTransId="{DB7480E8-FCB0-43D0-8288-62F8136F2FF9}" sibTransId="{84CF4626-66C2-4460-A637-4313BE4EDCFB}"/>
    <dgm:cxn modelId="{4556F112-651E-473C-9D05-FA794F4B63DD}" type="presParOf" srcId="{5E9532BA-B35A-4455-B19B-962AFA1672F2}" destId="{BC2DB4C3-EBB5-4724-A167-2FED07C59E80}" srcOrd="0" destOrd="0" presId="urn:microsoft.com/office/officeart/2005/8/layout/list1"/>
    <dgm:cxn modelId="{3C865F3F-496C-43E4-B3C4-BDD0AFDC1372}" type="presParOf" srcId="{BC2DB4C3-EBB5-4724-A167-2FED07C59E80}" destId="{54471FEA-6484-4FFA-AE2F-DB893E93538D}" srcOrd="0" destOrd="0" presId="urn:microsoft.com/office/officeart/2005/8/layout/list1"/>
    <dgm:cxn modelId="{7F0D5390-D3A2-43F5-A2AA-37FF9E92430F}" type="presParOf" srcId="{BC2DB4C3-EBB5-4724-A167-2FED07C59E80}" destId="{E3B815EA-99EA-4F81-8CEE-13427E97B7F6}" srcOrd="1" destOrd="0" presId="urn:microsoft.com/office/officeart/2005/8/layout/list1"/>
    <dgm:cxn modelId="{A626F091-3E5F-4EFC-AA24-A288FAEDD040}" type="presParOf" srcId="{5E9532BA-B35A-4455-B19B-962AFA1672F2}" destId="{3DD09810-2203-4AB6-B73C-1D87B28F4C36}" srcOrd="1" destOrd="0" presId="urn:microsoft.com/office/officeart/2005/8/layout/list1"/>
    <dgm:cxn modelId="{90E0343E-2D9A-4FA0-B25B-10C7E08A18AA}" type="presParOf" srcId="{5E9532BA-B35A-4455-B19B-962AFA1672F2}" destId="{0C39F883-0CCF-48C9-86E7-737E9679E221}" srcOrd="2" destOrd="0" presId="urn:microsoft.com/office/officeart/2005/8/layout/list1"/>
    <dgm:cxn modelId="{C9439518-9859-40F0-BAB2-1C8C64C71DF8}" type="presParOf" srcId="{5E9532BA-B35A-4455-B19B-962AFA1672F2}" destId="{17F64A76-8C65-47F9-A514-62DED388E712}" srcOrd="3" destOrd="0" presId="urn:microsoft.com/office/officeart/2005/8/layout/list1"/>
    <dgm:cxn modelId="{F5EE813A-024F-46CE-AD84-A323188AC66B}" type="presParOf" srcId="{5E9532BA-B35A-4455-B19B-962AFA1672F2}" destId="{E93A64C8-7BE4-495D-9D38-A3E4DE2A2E12}" srcOrd="4" destOrd="0" presId="urn:microsoft.com/office/officeart/2005/8/layout/list1"/>
    <dgm:cxn modelId="{1D2C7667-4308-479D-A99D-2BF692DEA4FB}" type="presParOf" srcId="{E93A64C8-7BE4-495D-9D38-A3E4DE2A2E12}" destId="{7A80A95A-782C-431B-A0ED-056EF3B80864}" srcOrd="0" destOrd="0" presId="urn:microsoft.com/office/officeart/2005/8/layout/list1"/>
    <dgm:cxn modelId="{BAE440F4-3A25-44B7-A0E1-1CBD9AC50A51}" type="presParOf" srcId="{E93A64C8-7BE4-495D-9D38-A3E4DE2A2E12}" destId="{4EC532EC-49B4-4264-9D31-23DC4737EF6C}" srcOrd="1" destOrd="0" presId="urn:microsoft.com/office/officeart/2005/8/layout/list1"/>
    <dgm:cxn modelId="{57D12DDC-7276-4DBE-BD79-BA5C2F68F081}" type="presParOf" srcId="{5E9532BA-B35A-4455-B19B-962AFA1672F2}" destId="{F26EEFA3-A2A1-49C7-AB91-5B4BEA97CAD2}" srcOrd="5" destOrd="0" presId="urn:microsoft.com/office/officeart/2005/8/layout/list1"/>
    <dgm:cxn modelId="{E9CFDCD1-6238-409E-B641-893CD8378B8B}" type="presParOf" srcId="{5E9532BA-B35A-4455-B19B-962AFA1672F2}" destId="{B34431BE-6AE8-4808-A87B-351B49FBCB70}" srcOrd="6" destOrd="0" presId="urn:microsoft.com/office/officeart/2005/8/layout/list1"/>
    <dgm:cxn modelId="{7D8DFB4C-513C-4B45-8F43-BEEA0D9F7EA2}" type="presParOf" srcId="{5E9532BA-B35A-4455-B19B-962AFA1672F2}" destId="{C5947818-9649-4464-9455-D752E50D2A59}" srcOrd="7" destOrd="0" presId="urn:microsoft.com/office/officeart/2005/8/layout/list1"/>
    <dgm:cxn modelId="{35039727-54E6-430C-884E-10D900E579B9}" type="presParOf" srcId="{5E9532BA-B35A-4455-B19B-962AFA1672F2}" destId="{234433EF-F843-4186-BCA7-B5BA51B94D0F}" srcOrd="8" destOrd="0" presId="urn:microsoft.com/office/officeart/2005/8/layout/list1"/>
    <dgm:cxn modelId="{A95BDFCE-6AA2-44A8-9D01-7C3266DC3DF6}" type="presParOf" srcId="{234433EF-F843-4186-BCA7-B5BA51B94D0F}" destId="{F7F5EC89-C03C-4F28-8CA7-9FA8AA590CF1}" srcOrd="0" destOrd="0" presId="urn:microsoft.com/office/officeart/2005/8/layout/list1"/>
    <dgm:cxn modelId="{3897022A-7EFA-4FED-8BBF-4079D689CAE4}" type="presParOf" srcId="{234433EF-F843-4186-BCA7-B5BA51B94D0F}" destId="{B2D83CE3-9F67-496B-A3A5-CFD473EA87F9}" srcOrd="1" destOrd="0" presId="urn:microsoft.com/office/officeart/2005/8/layout/list1"/>
    <dgm:cxn modelId="{2E30BEC8-4A49-4D09-893D-C579629BA97C}" type="presParOf" srcId="{5E9532BA-B35A-4455-B19B-962AFA1672F2}" destId="{201F8CCC-1D1F-4BD9-88DE-DA205FA02C5A}" srcOrd="9" destOrd="0" presId="urn:microsoft.com/office/officeart/2005/8/layout/list1"/>
    <dgm:cxn modelId="{029B49F2-9948-462C-B04F-518EB0D5D5ED}" type="presParOf" srcId="{5E9532BA-B35A-4455-B19B-962AFA1672F2}" destId="{95398BE9-68F3-4B6E-B8F2-7328EB645B19}" srcOrd="10" destOrd="0" presId="urn:microsoft.com/office/officeart/2005/8/layout/list1"/>
    <dgm:cxn modelId="{49E422C3-BA9E-440E-8E49-AE6F5CD7456E}" type="presParOf" srcId="{5E9532BA-B35A-4455-B19B-962AFA1672F2}" destId="{E2B487B5-23C7-4DAE-B406-403D8560638F}" srcOrd="11" destOrd="0" presId="urn:microsoft.com/office/officeart/2005/8/layout/list1"/>
    <dgm:cxn modelId="{C70AEA82-F410-4B75-B260-3EC507D2AA32}" type="presParOf" srcId="{5E9532BA-B35A-4455-B19B-962AFA1672F2}" destId="{684A2F1D-BA39-41D5-A653-F630E174B78E}" srcOrd="12" destOrd="0" presId="urn:microsoft.com/office/officeart/2005/8/layout/list1"/>
    <dgm:cxn modelId="{FEE2AC9F-7E0E-41C3-82E2-748809886936}" type="presParOf" srcId="{684A2F1D-BA39-41D5-A653-F630E174B78E}" destId="{6B8ADE0C-2067-4266-AB6D-A8ABDAE976DE}" srcOrd="0" destOrd="0" presId="urn:microsoft.com/office/officeart/2005/8/layout/list1"/>
    <dgm:cxn modelId="{C7B553AD-DCA4-4228-9AC9-949A3C1B4F1B}" type="presParOf" srcId="{684A2F1D-BA39-41D5-A653-F630E174B78E}" destId="{F6382403-7EEB-4C0E-B7B1-F7831763EA07}" srcOrd="1" destOrd="0" presId="urn:microsoft.com/office/officeart/2005/8/layout/list1"/>
    <dgm:cxn modelId="{0D8FA29D-C28D-4E54-AB98-188B70F1526B}" type="presParOf" srcId="{5E9532BA-B35A-4455-B19B-962AFA1672F2}" destId="{93BDB3CA-7CD8-401A-9881-030C59776F3E}" srcOrd="13" destOrd="0" presId="urn:microsoft.com/office/officeart/2005/8/layout/list1"/>
    <dgm:cxn modelId="{AF40C9AF-EFAB-4940-9CCB-13DB29710F60}" type="presParOf" srcId="{5E9532BA-B35A-4455-B19B-962AFA1672F2}" destId="{A64474FA-D24D-4F96-844D-26577E90A6A0}" srcOrd="14" destOrd="0" presId="urn:microsoft.com/office/officeart/2005/8/layout/list1"/>
    <dgm:cxn modelId="{A23A1375-9806-440A-BD6F-3F1B0A7C879B}" type="presParOf" srcId="{5E9532BA-B35A-4455-B19B-962AFA1672F2}" destId="{CBD85ABC-5402-4629-9FA2-C6509153278E}" srcOrd="15" destOrd="0" presId="urn:microsoft.com/office/officeart/2005/8/layout/list1"/>
    <dgm:cxn modelId="{068CB57E-CC90-4358-A642-5B5E7EA84CFF}" type="presParOf" srcId="{5E9532BA-B35A-4455-B19B-962AFA1672F2}" destId="{7D9E354C-A925-4220-AC86-9449DA0294DD}" srcOrd="16" destOrd="0" presId="urn:microsoft.com/office/officeart/2005/8/layout/list1"/>
    <dgm:cxn modelId="{6F19D0B9-B196-4647-8F1C-6ED45D462E1A}" type="presParOf" srcId="{7D9E354C-A925-4220-AC86-9449DA0294DD}" destId="{E042F897-6B48-4EA8-8B59-6CAC8AE3150C}" srcOrd="0" destOrd="0" presId="urn:microsoft.com/office/officeart/2005/8/layout/list1"/>
    <dgm:cxn modelId="{3D3C37BB-5BED-43ED-96E4-4132048CD89E}" type="presParOf" srcId="{7D9E354C-A925-4220-AC86-9449DA0294DD}" destId="{1F34221A-083D-47C9-B351-771892BD1223}" srcOrd="1" destOrd="0" presId="urn:microsoft.com/office/officeart/2005/8/layout/list1"/>
    <dgm:cxn modelId="{120FFADC-6E44-4154-A3E2-E1829BB1D9DB}" type="presParOf" srcId="{5E9532BA-B35A-4455-B19B-962AFA1672F2}" destId="{E392B94F-EF1A-4E80-8370-C05879A91AF1}" srcOrd="17" destOrd="0" presId="urn:microsoft.com/office/officeart/2005/8/layout/list1"/>
    <dgm:cxn modelId="{2768BF2A-42AE-4959-8665-52C769CB0AD4}" type="presParOf" srcId="{5E9532BA-B35A-4455-B19B-962AFA1672F2}" destId="{E917578E-EAAB-49CF-BB06-7511FC170FC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08F6FB-0CEB-46D2-9E06-F46D978FEA7A}">
      <dsp:nvSpPr>
        <dsp:cNvPr id="0" name=""/>
        <dsp:cNvSpPr/>
      </dsp:nvSpPr>
      <dsp:spPr>
        <a:xfrm>
          <a:off x="3429024" y="1825786"/>
          <a:ext cx="1857386" cy="13760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Направления</a:t>
          </a:r>
          <a:endParaRPr lang="ru-RU" sz="1400" b="1" kern="1200" dirty="0"/>
        </a:p>
      </dsp:txBody>
      <dsp:txXfrm>
        <a:off x="3429024" y="1825786"/>
        <a:ext cx="1857386" cy="1376054"/>
      </dsp:txXfrm>
    </dsp:sp>
    <dsp:sp modelId="{026C4367-9B37-42FE-A9FB-D5667DEE7AA5}">
      <dsp:nvSpPr>
        <dsp:cNvPr id="0" name=""/>
        <dsp:cNvSpPr/>
      </dsp:nvSpPr>
      <dsp:spPr>
        <a:xfrm rot="16200000">
          <a:off x="4261395" y="1451081"/>
          <a:ext cx="192645" cy="396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6200000">
        <a:off x="4261395" y="1451081"/>
        <a:ext cx="192645" cy="396830"/>
      </dsp:txXfrm>
    </dsp:sp>
    <dsp:sp modelId="{E183183D-6B0C-4621-943B-88C8A157748B}">
      <dsp:nvSpPr>
        <dsp:cNvPr id="0" name=""/>
        <dsp:cNvSpPr/>
      </dsp:nvSpPr>
      <dsp:spPr>
        <a:xfrm>
          <a:off x="3628251" y="3369"/>
          <a:ext cx="1458933" cy="1458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Организация предметно – развивающего пространства </a:t>
          </a:r>
          <a:endParaRPr lang="ru-RU" sz="900" kern="1200" dirty="0"/>
        </a:p>
      </dsp:txBody>
      <dsp:txXfrm>
        <a:off x="3628251" y="3369"/>
        <a:ext cx="1458933" cy="1458933"/>
      </dsp:txXfrm>
    </dsp:sp>
    <dsp:sp modelId="{1427CC10-6D45-43ED-B2AF-D73508DC1A0F}">
      <dsp:nvSpPr>
        <dsp:cNvPr id="0" name=""/>
        <dsp:cNvSpPr/>
      </dsp:nvSpPr>
      <dsp:spPr>
        <a:xfrm rot="2403">
          <a:off x="5427859" y="2316265"/>
          <a:ext cx="340764" cy="396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2403">
        <a:off x="5427859" y="2316265"/>
        <a:ext cx="340764" cy="396830"/>
      </dsp:txXfrm>
    </dsp:sp>
    <dsp:sp modelId="{95C2CEE2-A786-43B0-94EF-1DB8EB8BAFAD}">
      <dsp:nvSpPr>
        <dsp:cNvPr id="0" name=""/>
        <dsp:cNvSpPr/>
      </dsp:nvSpPr>
      <dsp:spPr>
        <a:xfrm>
          <a:off x="5929362" y="1785955"/>
          <a:ext cx="1458933" cy="1458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Диагностика</a:t>
          </a:r>
          <a:endParaRPr lang="ru-RU" sz="900" kern="1200" dirty="0"/>
        </a:p>
      </dsp:txBody>
      <dsp:txXfrm>
        <a:off x="5929362" y="1785955"/>
        <a:ext cx="1458933" cy="1458933"/>
      </dsp:txXfrm>
    </dsp:sp>
    <dsp:sp modelId="{AF254D2F-6DD8-44FE-9B92-05D0E40A6CAC}">
      <dsp:nvSpPr>
        <dsp:cNvPr id="0" name=""/>
        <dsp:cNvSpPr/>
      </dsp:nvSpPr>
      <dsp:spPr>
        <a:xfrm rot="5400000">
          <a:off x="4261395" y="3179715"/>
          <a:ext cx="192645" cy="396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5400000">
        <a:off x="4261395" y="3179715"/>
        <a:ext cx="192645" cy="396830"/>
      </dsp:txXfrm>
    </dsp:sp>
    <dsp:sp modelId="{10E7B48B-08FA-4AD3-8410-EC4F6B711AB6}">
      <dsp:nvSpPr>
        <dsp:cNvPr id="0" name=""/>
        <dsp:cNvSpPr/>
      </dsp:nvSpPr>
      <dsp:spPr>
        <a:xfrm>
          <a:off x="3628251" y="3565323"/>
          <a:ext cx="1458933" cy="1458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Внедрение интегрированного подхода</a:t>
          </a:r>
          <a:endParaRPr lang="ru-RU" sz="900" kern="1200" dirty="0"/>
        </a:p>
      </dsp:txBody>
      <dsp:txXfrm>
        <a:off x="3628251" y="3565323"/>
        <a:ext cx="1458933" cy="1458933"/>
      </dsp:txXfrm>
    </dsp:sp>
    <dsp:sp modelId="{D37DA9F1-4A0C-411D-8B09-095AD4E636D1}">
      <dsp:nvSpPr>
        <dsp:cNvPr id="0" name=""/>
        <dsp:cNvSpPr/>
      </dsp:nvSpPr>
      <dsp:spPr>
        <a:xfrm rot="10912779">
          <a:off x="3076474" y="2277450"/>
          <a:ext cx="249865" cy="3968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912779">
        <a:off x="3076474" y="2277450"/>
        <a:ext cx="249865" cy="396830"/>
      </dsp:txXfrm>
    </dsp:sp>
    <dsp:sp modelId="{87861439-A413-47B5-8630-36B902A3B049}">
      <dsp:nvSpPr>
        <dsp:cNvPr id="0" name=""/>
        <dsp:cNvSpPr/>
      </dsp:nvSpPr>
      <dsp:spPr>
        <a:xfrm>
          <a:off x="1500202" y="1714508"/>
          <a:ext cx="1458933" cy="14589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Информационно-просветительская деятельность ОУ </a:t>
          </a:r>
          <a:endParaRPr lang="ru-RU" sz="900" kern="1200" dirty="0"/>
        </a:p>
      </dsp:txBody>
      <dsp:txXfrm>
        <a:off x="1500202" y="1714508"/>
        <a:ext cx="1458933" cy="145893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E028838-B91B-45A5-A39C-7574AD833098}">
      <dsp:nvSpPr>
        <dsp:cNvPr id="0" name=""/>
        <dsp:cNvSpPr/>
      </dsp:nvSpPr>
      <dsp:spPr>
        <a:xfrm>
          <a:off x="1504708" y="341546"/>
          <a:ext cx="4703270" cy="4703270"/>
        </a:xfrm>
        <a:prstGeom prst="pie">
          <a:avLst>
            <a:gd name="adj1" fmla="val 16200000"/>
            <a:gd name="adj2" fmla="val 19285716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взаимодействия сотрудников ДОУ </a:t>
          </a:r>
          <a:endParaRPr lang="ru-RU" sz="1000" kern="1200" dirty="0"/>
        </a:p>
      </dsp:txBody>
      <dsp:txXfrm>
        <a:off x="3975604" y="778279"/>
        <a:ext cx="1119826" cy="895860"/>
      </dsp:txXfrm>
    </dsp:sp>
    <dsp:sp modelId="{17EFFAB7-3ACB-4F16-B973-13F7BA690735}">
      <dsp:nvSpPr>
        <dsp:cNvPr id="0" name=""/>
        <dsp:cNvSpPr/>
      </dsp:nvSpPr>
      <dsp:spPr>
        <a:xfrm>
          <a:off x="1565179" y="417135"/>
          <a:ext cx="4703270" cy="4703270"/>
        </a:xfrm>
        <a:prstGeom prst="pie">
          <a:avLst>
            <a:gd name="adj1" fmla="val 19285716"/>
            <a:gd name="adj2" fmla="val 77142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работа с детьми</a:t>
          </a:r>
          <a:endParaRPr lang="ru-RU" sz="1000" kern="1200" dirty="0"/>
        </a:p>
      </dsp:txBody>
      <dsp:txXfrm>
        <a:off x="4759483" y="2122070"/>
        <a:ext cx="1287800" cy="783878"/>
      </dsp:txXfrm>
    </dsp:sp>
    <dsp:sp modelId="{F1EA6969-D635-4CE3-BF67-6A9C5325ABC8}">
      <dsp:nvSpPr>
        <dsp:cNvPr id="0" name=""/>
        <dsp:cNvSpPr/>
      </dsp:nvSpPr>
      <dsp:spPr>
        <a:xfrm>
          <a:off x="1543342" y="512320"/>
          <a:ext cx="4703270" cy="4703270"/>
        </a:xfrm>
        <a:prstGeom prst="pie">
          <a:avLst>
            <a:gd name="adj1" fmla="val 771428"/>
            <a:gd name="adj2" fmla="val 3857143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работа с педагогами</a:t>
          </a:r>
          <a:endParaRPr lang="ru-RU" sz="1000" kern="1200" dirty="0"/>
        </a:p>
      </dsp:txBody>
      <dsp:txXfrm>
        <a:off x="4563513" y="3297888"/>
        <a:ext cx="1119826" cy="867865"/>
      </dsp:txXfrm>
    </dsp:sp>
    <dsp:sp modelId="{42FEECA3-A820-4203-91AF-A6348C770CF4}">
      <dsp:nvSpPr>
        <dsp:cNvPr id="0" name=""/>
        <dsp:cNvSpPr/>
      </dsp:nvSpPr>
      <dsp:spPr>
        <a:xfrm>
          <a:off x="1455995" y="554313"/>
          <a:ext cx="4703270" cy="4703270"/>
        </a:xfrm>
        <a:prstGeom prst="pie">
          <a:avLst>
            <a:gd name="adj1" fmla="val 3857226"/>
            <a:gd name="adj2" fmla="val 69428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работа с родителями</a:t>
          </a:r>
          <a:endParaRPr lang="ru-RU" sz="1000" kern="1200" dirty="0"/>
        </a:p>
      </dsp:txBody>
      <dsp:txXfrm>
        <a:off x="3261715" y="4249740"/>
        <a:ext cx="1091830" cy="783878"/>
      </dsp:txXfrm>
    </dsp:sp>
    <dsp:sp modelId="{5C2CD754-CA14-4046-9D82-AA4F573CC0B3}">
      <dsp:nvSpPr>
        <dsp:cNvPr id="0" name=""/>
        <dsp:cNvSpPr/>
      </dsp:nvSpPr>
      <dsp:spPr>
        <a:xfrm>
          <a:off x="1368649" y="512320"/>
          <a:ext cx="4703270" cy="4703270"/>
        </a:xfrm>
        <a:prstGeom prst="pie">
          <a:avLst>
            <a:gd name="adj1" fmla="val 6942858"/>
            <a:gd name="adj2" fmla="val 1002857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социальное партнерство</a:t>
          </a:r>
          <a:endParaRPr lang="ru-RU" sz="1000" kern="1200" dirty="0"/>
        </a:p>
      </dsp:txBody>
      <dsp:txXfrm>
        <a:off x="1931922" y="3297888"/>
        <a:ext cx="1119826" cy="867865"/>
      </dsp:txXfrm>
    </dsp:sp>
    <dsp:sp modelId="{6090A51E-979B-4515-A5BB-A07A9DE11024}">
      <dsp:nvSpPr>
        <dsp:cNvPr id="0" name=""/>
        <dsp:cNvSpPr/>
      </dsp:nvSpPr>
      <dsp:spPr>
        <a:xfrm>
          <a:off x="1346812" y="417135"/>
          <a:ext cx="4703270" cy="4703270"/>
        </a:xfrm>
        <a:prstGeom prst="pie">
          <a:avLst>
            <a:gd name="adj1" fmla="val 10028574"/>
            <a:gd name="adj2" fmla="val 13114284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просветительская деятельность </a:t>
          </a:r>
          <a:endParaRPr lang="ru-RU" sz="1000" kern="1200" dirty="0"/>
        </a:p>
      </dsp:txBody>
      <dsp:txXfrm>
        <a:off x="1567978" y="2122070"/>
        <a:ext cx="1287800" cy="783878"/>
      </dsp:txXfrm>
    </dsp:sp>
    <dsp:sp modelId="{0A031CA3-970C-4079-9399-1449CD9DFB37}">
      <dsp:nvSpPr>
        <dsp:cNvPr id="0" name=""/>
        <dsp:cNvSpPr/>
      </dsp:nvSpPr>
      <dsp:spPr>
        <a:xfrm>
          <a:off x="1407283" y="341546"/>
          <a:ext cx="4703270" cy="4703270"/>
        </a:xfrm>
        <a:prstGeom prst="pie">
          <a:avLst>
            <a:gd name="adj1" fmla="val 13114284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диагностические исследования</a:t>
          </a:r>
          <a:endParaRPr lang="ru-RU" sz="1000" kern="1200" dirty="0"/>
        </a:p>
      </dsp:txBody>
      <dsp:txXfrm>
        <a:off x="2519830" y="778279"/>
        <a:ext cx="1119826" cy="895860"/>
      </dsp:txXfrm>
    </dsp:sp>
    <dsp:sp modelId="{8E236EF1-9FBD-4B15-A80C-70F921C6DDE0}">
      <dsp:nvSpPr>
        <dsp:cNvPr id="0" name=""/>
        <dsp:cNvSpPr/>
      </dsp:nvSpPr>
      <dsp:spPr>
        <a:xfrm>
          <a:off x="1213319" y="50392"/>
          <a:ext cx="5285579" cy="5285579"/>
        </a:xfrm>
        <a:prstGeom prst="circularArrow">
          <a:avLst>
            <a:gd name="adj1" fmla="val 5085"/>
            <a:gd name="adj2" fmla="val 327528"/>
            <a:gd name="adj3" fmla="val 18957827"/>
            <a:gd name="adj4" fmla="val 1620034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1CD8A6-667A-4605-A866-999F14DE559A}">
      <dsp:nvSpPr>
        <dsp:cNvPr id="0" name=""/>
        <dsp:cNvSpPr/>
      </dsp:nvSpPr>
      <dsp:spPr>
        <a:xfrm>
          <a:off x="1274170" y="126315"/>
          <a:ext cx="5285579" cy="5285579"/>
        </a:xfrm>
        <a:prstGeom prst="circularArrow">
          <a:avLst>
            <a:gd name="adj1" fmla="val 5085"/>
            <a:gd name="adj2" fmla="val 327528"/>
            <a:gd name="adj3" fmla="val 443744"/>
            <a:gd name="adj4" fmla="val 1928577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A181D-3FA3-4AE1-93E5-92DBF9C489BF}">
      <dsp:nvSpPr>
        <dsp:cNvPr id="0" name=""/>
        <dsp:cNvSpPr/>
      </dsp:nvSpPr>
      <dsp:spPr>
        <a:xfrm>
          <a:off x="1252256" y="221279"/>
          <a:ext cx="5285579" cy="5285579"/>
        </a:xfrm>
        <a:prstGeom prst="circularArrow">
          <a:avLst>
            <a:gd name="adj1" fmla="val 5085"/>
            <a:gd name="adj2" fmla="val 327528"/>
            <a:gd name="adj3" fmla="val 3529100"/>
            <a:gd name="adj4" fmla="val 77076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060B8-FE7D-40F7-8120-840044CD95C3}">
      <dsp:nvSpPr>
        <dsp:cNvPr id="0" name=""/>
        <dsp:cNvSpPr/>
      </dsp:nvSpPr>
      <dsp:spPr>
        <a:xfrm>
          <a:off x="1164841" y="263036"/>
          <a:ext cx="5285579" cy="5285579"/>
        </a:xfrm>
        <a:prstGeom prst="circularArrow">
          <a:avLst>
            <a:gd name="adj1" fmla="val 5085"/>
            <a:gd name="adj2" fmla="val 327528"/>
            <a:gd name="adj3" fmla="val 6615046"/>
            <a:gd name="adj4" fmla="val 3857426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182D7-3924-485C-B575-25B32EB16093}">
      <dsp:nvSpPr>
        <dsp:cNvPr id="0" name=""/>
        <dsp:cNvSpPr/>
      </dsp:nvSpPr>
      <dsp:spPr>
        <a:xfrm>
          <a:off x="1077426" y="221279"/>
          <a:ext cx="5285579" cy="5285579"/>
        </a:xfrm>
        <a:prstGeom prst="circularArrow">
          <a:avLst>
            <a:gd name="adj1" fmla="val 5085"/>
            <a:gd name="adj2" fmla="val 327528"/>
            <a:gd name="adj3" fmla="val 9701707"/>
            <a:gd name="adj4" fmla="val 694337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055F0-1BF3-4CCB-BEA7-D168093A5C84}">
      <dsp:nvSpPr>
        <dsp:cNvPr id="0" name=""/>
        <dsp:cNvSpPr/>
      </dsp:nvSpPr>
      <dsp:spPr>
        <a:xfrm>
          <a:off x="1055512" y="126315"/>
          <a:ext cx="5285579" cy="5285579"/>
        </a:xfrm>
        <a:prstGeom prst="circularArrow">
          <a:avLst>
            <a:gd name="adj1" fmla="val 5085"/>
            <a:gd name="adj2" fmla="val 327528"/>
            <a:gd name="adj3" fmla="val 12786695"/>
            <a:gd name="adj4" fmla="val 10028727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A56C8-BAAC-4163-96DE-310FBAF28278}">
      <dsp:nvSpPr>
        <dsp:cNvPr id="0" name=""/>
        <dsp:cNvSpPr/>
      </dsp:nvSpPr>
      <dsp:spPr>
        <a:xfrm>
          <a:off x="1116363" y="50392"/>
          <a:ext cx="5285579" cy="5285579"/>
        </a:xfrm>
        <a:prstGeom prst="circularArrow">
          <a:avLst>
            <a:gd name="adj1" fmla="val 5085"/>
            <a:gd name="adj2" fmla="val 327528"/>
            <a:gd name="adj3" fmla="val 15872129"/>
            <a:gd name="adj4" fmla="val 1311464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428677-5B46-46E8-9E84-E1A0F0695FA4}">
      <dsp:nvSpPr>
        <dsp:cNvPr id="0" name=""/>
        <dsp:cNvSpPr/>
      </dsp:nvSpPr>
      <dsp:spPr>
        <a:xfrm>
          <a:off x="-5190646" y="-795063"/>
          <a:ext cx="6181190" cy="6181190"/>
        </a:xfrm>
        <a:prstGeom prst="blockArc">
          <a:avLst>
            <a:gd name="adj1" fmla="val 18900000"/>
            <a:gd name="adj2" fmla="val 2700000"/>
            <a:gd name="adj3" fmla="val 34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A36F1-4036-49E6-8470-F81CCAC1F6CE}">
      <dsp:nvSpPr>
        <dsp:cNvPr id="0" name=""/>
        <dsp:cNvSpPr/>
      </dsp:nvSpPr>
      <dsp:spPr>
        <a:xfrm>
          <a:off x="369426" y="241765"/>
          <a:ext cx="7820504" cy="483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6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НОД</a:t>
          </a:r>
          <a:endParaRPr lang="ru-RU" sz="1500" kern="1200" dirty="0"/>
        </a:p>
      </dsp:txBody>
      <dsp:txXfrm>
        <a:off x="369426" y="241765"/>
        <a:ext cx="7820504" cy="483347"/>
      </dsp:txXfrm>
    </dsp:sp>
    <dsp:sp modelId="{B228430F-9D38-42C6-B37C-B205935961EB}">
      <dsp:nvSpPr>
        <dsp:cNvPr id="0" name=""/>
        <dsp:cNvSpPr/>
      </dsp:nvSpPr>
      <dsp:spPr>
        <a:xfrm>
          <a:off x="67334" y="181347"/>
          <a:ext cx="604184" cy="6041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E5A2FE-BC84-46D8-A9B1-E1368D77257A}">
      <dsp:nvSpPr>
        <dsp:cNvPr id="0" name=""/>
        <dsp:cNvSpPr/>
      </dsp:nvSpPr>
      <dsp:spPr>
        <a:xfrm>
          <a:off x="767012" y="966694"/>
          <a:ext cx="7422918" cy="483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6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Дидактические и сюжетно-ролевые игры</a:t>
          </a:r>
          <a:endParaRPr lang="ru-RU" sz="1500" kern="1200" dirty="0"/>
        </a:p>
      </dsp:txBody>
      <dsp:txXfrm>
        <a:off x="767012" y="966694"/>
        <a:ext cx="7422918" cy="483347"/>
      </dsp:txXfrm>
    </dsp:sp>
    <dsp:sp modelId="{E254E382-C4A3-4B2F-A94B-9477157C867E}">
      <dsp:nvSpPr>
        <dsp:cNvPr id="0" name=""/>
        <dsp:cNvSpPr/>
      </dsp:nvSpPr>
      <dsp:spPr>
        <a:xfrm>
          <a:off x="464920" y="906276"/>
          <a:ext cx="604184" cy="6041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B006DE-C21D-41AF-8165-6E9D53F68545}">
      <dsp:nvSpPr>
        <dsp:cNvPr id="0" name=""/>
        <dsp:cNvSpPr/>
      </dsp:nvSpPr>
      <dsp:spPr>
        <a:xfrm>
          <a:off x="948818" y="1691623"/>
          <a:ext cx="7241112" cy="483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6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Развлечения, досуги, праздники</a:t>
          </a:r>
          <a:endParaRPr lang="ru-RU" sz="1500" kern="1200" dirty="0"/>
        </a:p>
      </dsp:txBody>
      <dsp:txXfrm>
        <a:off x="948818" y="1691623"/>
        <a:ext cx="7241112" cy="483347"/>
      </dsp:txXfrm>
    </dsp:sp>
    <dsp:sp modelId="{3B3E7F33-6178-4C0F-BBE8-89AD54833E6B}">
      <dsp:nvSpPr>
        <dsp:cNvPr id="0" name=""/>
        <dsp:cNvSpPr/>
      </dsp:nvSpPr>
      <dsp:spPr>
        <a:xfrm>
          <a:off x="646726" y="1631205"/>
          <a:ext cx="604184" cy="6041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174CD-C796-47D6-AA39-79513BAC53D5}">
      <dsp:nvSpPr>
        <dsp:cNvPr id="0" name=""/>
        <dsp:cNvSpPr/>
      </dsp:nvSpPr>
      <dsp:spPr>
        <a:xfrm>
          <a:off x="948818" y="2416093"/>
          <a:ext cx="7241112" cy="483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6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 Чтение и обсуждение художественных произведений, рассматривание иллюстраций: </a:t>
          </a:r>
          <a:endParaRPr lang="ru-RU" sz="1500" kern="1200" dirty="0"/>
        </a:p>
      </dsp:txBody>
      <dsp:txXfrm>
        <a:off x="948818" y="2416093"/>
        <a:ext cx="7241112" cy="483347"/>
      </dsp:txXfrm>
    </dsp:sp>
    <dsp:sp modelId="{A7DA1936-6AAC-4F83-AC68-2800966CEFD4}">
      <dsp:nvSpPr>
        <dsp:cNvPr id="0" name=""/>
        <dsp:cNvSpPr/>
      </dsp:nvSpPr>
      <dsp:spPr>
        <a:xfrm>
          <a:off x="646726" y="2355674"/>
          <a:ext cx="604184" cy="6041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ED9B4-8466-4693-8958-6894BAD7B457}">
      <dsp:nvSpPr>
        <dsp:cNvPr id="0" name=""/>
        <dsp:cNvSpPr/>
      </dsp:nvSpPr>
      <dsp:spPr>
        <a:xfrm>
          <a:off x="767012" y="3141022"/>
          <a:ext cx="7422918" cy="483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6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- Чтение и обсуждение художественных произведений, рассматривание иллюстраций: </a:t>
          </a:r>
          <a:endParaRPr lang="ru-RU" sz="1500" kern="1200" dirty="0"/>
        </a:p>
      </dsp:txBody>
      <dsp:txXfrm>
        <a:off x="767012" y="3141022"/>
        <a:ext cx="7422918" cy="483347"/>
      </dsp:txXfrm>
    </dsp:sp>
    <dsp:sp modelId="{33B7237B-14AC-4520-B436-4C6055E66957}">
      <dsp:nvSpPr>
        <dsp:cNvPr id="0" name=""/>
        <dsp:cNvSpPr/>
      </dsp:nvSpPr>
      <dsp:spPr>
        <a:xfrm>
          <a:off x="464920" y="3080603"/>
          <a:ext cx="604184" cy="6041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30EFAC-7F3D-479E-845A-60280B435CE2}">
      <dsp:nvSpPr>
        <dsp:cNvPr id="0" name=""/>
        <dsp:cNvSpPr/>
      </dsp:nvSpPr>
      <dsp:spPr>
        <a:xfrm>
          <a:off x="369426" y="3865951"/>
          <a:ext cx="7820504" cy="4833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365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Инсценировки, драматизации, театрализованные представления;</a:t>
          </a:r>
          <a:endParaRPr lang="ru-RU" sz="1500" kern="1200" dirty="0"/>
        </a:p>
      </dsp:txBody>
      <dsp:txXfrm>
        <a:off x="369426" y="3865951"/>
        <a:ext cx="7820504" cy="483347"/>
      </dsp:txXfrm>
    </dsp:sp>
    <dsp:sp modelId="{767C1002-4DEA-4159-8E83-45474AE5FFB0}">
      <dsp:nvSpPr>
        <dsp:cNvPr id="0" name=""/>
        <dsp:cNvSpPr/>
      </dsp:nvSpPr>
      <dsp:spPr>
        <a:xfrm>
          <a:off x="67334" y="3805532"/>
          <a:ext cx="604184" cy="6041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742402-6DF1-4903-9E5F-0D8CB58097A3}">
      <dsp:nvSpPr>
        <dsp:cNvPr id="0" name=""/>
        <dsp:cNvSpPr/>
      </dsp:nvSpPr>
      <dsp:spPr>
        <a:xfrm>
          <a:off x="5357806" y="3233525"/>
          <a:ext cx="2731673" cy="22181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  Анкетирование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Мониторинг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Благодарственные письма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Отзывы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Ящики доверия</a:t>
          </a:r>
          <a:endParaRPr lang="ru-RU" sz="1400" kern="1200" dirty="0"/>
        </a:p>
      </dsp:txBody>
      <dsp:txXfrm>
        <a:off x="6177308" y="3788074"/>
        <a:ext cx="1912171" cy="1663648"/>
      </dsp:txXfrm>
    </dsp:sp>
    <dsp:sp modelId="{A9088749-8201-43FC-9EDD-D31E3C7C25B0}">
      <dsp:nvSpPr>
        <dsp:cNvPr id="0" name=""/>
        <dsp:cNvSpPr/>
      </dsp:nvSpPr>
      <dsp:spPr>
        <a:xfrm>
          <a:off x="714346" y="3233525"/>
          <a:ext cx="3173111" cy="22442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Экскурсии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Проектная деятельность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Праздники и досуги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Встречи с  интересными людьми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Конкурсы</a:t>
          </a:r>
          <a:endParaRPr lang="ru-RU" sz="1400" kern="1200" dirty="0"/>
        </a:p>
      </dsp:txBody>
      <dsp:txXfrm>
        <a:off x="714346" y="3794595"/>
        <a:ext cx="2221178" cy="1683210"/>
      </dsp:txXfrm>
    </dsp:sp>
    <dsp:sp modelId="{EF97BE1C-0D07-48E6-B5AE-489231A1CB4A}">
      <dsp:nvSpPr>
        <dsp:cNvPr id="0" name=""/>
        <dsp:cNvSpPr/>
      </dsp:nvSpPr>
      <dsp:spPr>
        <a:xfrm>
          <a:off x="5352397" y="-215019"/>
          <a:ext cx="2731673" cy="2184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0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Информация на сайте ДОУ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Стенды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Папки-передвижки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 Памятки</a:t>
          </a:r>
          <a:endParaRPr lang="ru-RU" sz="1400" kern="1200" dirty="0"/>
        </a:p>
      </dsp:txBody>
      <dsp:txXfrm>
        <a:off x="6171899" y="-215019"/>
        <a:ext cx="1912171" cy="1638473"/>
      </dsp:txXfrm>
    </dsp:sp>
    <dsp:sp modelId="{738E0A55-B92C-4801-A395-EAD18C47C2DF}">
      <dsp:nvSpPr>
        <dsp:cNvPr id="0" name=""/>
        <dsp:cNvSpPr/>
      </dsp:nvSpPr>
      <dsp:spPr>
        <a:xfrm>
          <a:off x="940474" y="-125968"/>
          <a:ext cx="2731673" cy="21457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Встречи с родителями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Консультации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Семейная гостиная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Дни открытых дверей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Выставки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Беседы</a:t>
          </a:r>
          <a:endParaRPr lang="ru-RU" sz="1400" kern="1200" dirty="0"/>
        </a:p>
      </dsp:txBody>
      <dsp:txXfrm>
        <a:off x="940474" y="-125968"/>
        <a:ext cx="1912171" cy="1609289"/>
      </dsp:txXfrm>
    </dsp:sp>
    <dsp:sp modelId="{F69EBA96-ACA3-43F5-A3FF-67CB44D818B1}">
      <dsp:nvSpPr>
        <dsp:cNvPr id="0" name=""/>
        <dsp:cNvSpPr/>
      </dsp:nvSpPr>
      <dsp:spPr>
        <a:xfrm>
          <a:off x="1969204" y="416819"/>
          <a:ext cx="2394361" cy="2394361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Информационно-просвещенческое взаимодействие (непосредственные формы взаимодействия</a:t>
          </a:r>
          <a:endParaRPr lang="ru-RU" sz="1400" b="1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969204" y="416819"/>
        <a:ext cx="2394361" cy="2394361"/>
      </dsp:txXfrm>
    </dsp:sp>
    <dsp:sp modelId="{93D6D7F8-2109-4BE8-A54D-8F359321ABC4}">
      <dsp:nvSpPr>
        <dsp:cNvPr id="0" name=""/>
        <dsp:cNvSpPr/>
      </dsp:nvSpPr>
      <dsp:spPr>
        <a:xfrm rot="5400000">
          <a:off x="4448995" y="425032"/>
          <a:ext cx="2394361" cy="2394361"/>
        </a:xfrm>
        <a:prstGeom prst="pieWedg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Информационно-просвещенческое взаимодействие (опосредованные формы взаимодействия)</a:t>
          </a:r>
          <a:endParaRPr lang="ru-RU" sz="1400" b="1" kern="1200" dirty="0">
            <a:solidFill>
              <a:schemeClr val="tx1"/>
            </a:solidFill>
          </a:endParaRPr>
        </a:p>
      </dsp:txBody>
      <dsp:txXfrm rot="5400000">
        <a:off x="4448995" y="425032"/>
        <a:ext cx="2394361" cy="2394361"/>
      </dsp:txXfrm>
    </dsp:sp>
    <dsp:sp modelId="{66E37AC9-BB87-48EA-A328-ECA7BAA33625}">
      <dsp:nvSpPr>
        <dsp:cNvPr id="0" name=""/>
        <dsp:cNvSpPr/>
      </dsp:nvSpPr>
      <dsp:spPr>
        <a:xfrm rot="10800000">
          <a:off x="4410230" y="2808306"/>
          <a:ext cx="2394361" cy="2394361"/>
        </a:xfrm>
        <a:prstGeom prst="pieWedg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</a:rPr>
            <a:t> </a:t>
          </a:r>
          <a:r>
            <a:rPr lang="ru-RU" sz="1400" b="1" kern="1200" dirty="0" smtClean="0">
              <a:solidFill>
                <a:schemeClr val="bg2"/>
              </a:solidFill>
            </a:rPr>
            <a:t>Формы работы, направленные на повышение      эффективности взаимодействия</a:t>
          </a:r>
          <a:endParaRPr lang="ru-RU" sz="1400" b="1" kern="1200" dirty="0">
            <a:solidFill>
              <a:schemeClr val="bg2"/>
            </a:solidFill>
          </a:endParaRPr>
        </a:p>
      </dsp:txBody>
      <dsp:txXfrm rot="10800000">
        <a:off x="4410230" y="2808306"/>
        <a:ext cx="2394361" cy="2394361"/>
      </dsp:txXfrm>
    </dsp:sp>
    <dsp:sp modelId="{A598A0DC-5F96-4A7C-9228-84C1393B2D3D}">
      <dsp:nvSpPr>
        <dsp:cNvPr id="0" name=""/>
        <dsp:cNvSpPr/>
      </dsp:nvSpPr>
      <dsp:spPr>
        <a:xfrm rot="16200000">
          <a:off x="1929745" y="2827605"/>
          <a:ext cx="2394361" cy="2394361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2"/>
              </a:solidFill>
            </a:rPr>
            <a:t>Совместная деятельность ДОУ и родителей воспитанников</a:t>
          </a:r>
          <a:endParaRPr lang="ru-RU" sz="1400" b="1" kern="1200" dirty="0">
            <a:solidFill>
              <a:schemeClr val="bg2"/>
            </a:solidFill>
          </a:endParaRPr>
        </a:p>
      </dsp:txBody>
      <dsp:txXfrm rot="16200000">
        <a:off x="1929745" y="2827605"/>
        <a:ext cx="2394361" cy="2394361"/>
      </dsp:txXfrm>
    </dsp:sp>
    <dsp:sp modelId="{FC5AD7A7-F54E-447A-AC0C-CF80192E8456}">
      <dsp:nvSpPr>
        <dsp:cNvPr id="0" name=""/>
        <dsp:cNvSpPr/>
      </dsp:nvSpPr>
      <dsp:spPr>
        <a:xfrm>
          <a:off x="3966058" y="2274634"/>
          <a:ext cx="826690" cy="71886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8CD2C-CFB2-4A70-B221-B4C4938C7DE4}">
      <dsp:nvSpPr>
        <dsp:cNvPr id="0" name=""/>
        <dsp:cNvSpPr/>
      </dsp:nvSpPr>
      <dsp:spPr>
        <a:xfrm rot="10800000">
          <a:off x="3966058" y="2551119"/>
          <a:ext cx="826690" cy="718861"/>
        </a:xfrm>
        <a:prstGeom prst="circular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C39F883-0CCF-48C9-86E7-737E9679E221}">
      <dsp:nvSpPr>
        <dsp:cNvPr id="0" name=""/>
        <dsp:cNvSpPr/>
      </dsp:nvSpPr>
      <dsp:spPr>
        <a:xfrm>
          <a:off x="0" y="421672"/>
          <a:ext cx="75608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B815EA-99EA-4F81-8CEE-13427E97B7F6}">
      <dsp:nvSpPr>
        <dsp:cNvPr id="0" name=""/>
        <dsp:cNvSpPr/>
      </dsp:nvSpPr>
      <dsp:spPr>
        <a:xfrm>
          <a:off x="359952" y="82192"/>
          <a:ext cx="719903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Создана среда, способствующая овладению детьми </a:t>
          </a:r>
          <a:r>
            <a:rPr lang="ru-RU" sz="1600" kern="1200" dirty="0" err="1" smtClean="0"/>
            <a:t>полоролевым</a:t>
          </a:r>
          <a:r>
            <a:rPr lang="ru-RU" sz="1600" kern="1200" dirty="0" smtClean="0"/>
            <a:t> опытом.</a:t>
          </a:r>
          <a:endParaRPr lang="ru-RU" sz="1600" kern="1200" dirty="0"/>
        </a:p>
      </dsp:txBody>
      <dsp:txXfrm>
        <a:off x="359952" y="82192"/>
        <a:ext cx="7199034" cy="678960"/>
      </dsp:txXfrm>
    </dsp:sp>
    <dsp:sp modelId="{B34431BE-6AE8-4808-A87B-351B49FBCB70}">
      <dsp:nvSpPr>
        <dsp:cNvPr id="0" name=""/>
        <dsp:cNvSpPr/>
      </dsp:nvSpPr>
      <dsp:spPr>
        <a:xfrm>
          <a:off x="0" y="1464952"/>
          <a:ext cx="75608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532EC-49B4-4264-9D31-23DC4737EF6C}">
      <dsp:nvSpPr>
        <dsp:cNvPr id="0" name=""/>
        <dsp:cNvSpPr/>
      </dsp:nvSpPr>
      <dsp:spPr>
        <a:xfrm>
          <a:off x="359952" y="1125471"/>
          <a:ext cx="719903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Овладение детьми способами </a:t>
          </a:r>
          <a:r>
            <a:rPr lang="ru-RU" sz="1600" kern="1200" dirty="0" err="1" smtClean="0"/>
            <a:t>полоролевого</a:t>
          </a:r>
          <a:r>
            <a:rPr lang="ru-RU" sz="1600" kern="1200" dirty="0" smtClean="0"/>
            <a:t> поведения на основе сотрудничества со взрослыми и сверстниками. </a:t>
          </a:r>
          <a:endParaRPr lang="ru-RU" sz="1600" kern="1200" dirty="0"/>
        </a:p>
      </dsp:txBody>
      <dsp:txXfrm>
        <a:off x="359952" y="1125471"/>
        <a:ext cx="7199034" cy="678960"/>
      </dsp:txXfrm>
    </dsp:sp>
    <dsp:sp modelId="{95398BE9-68F3-4B6E-B8F2-7328EB645B19}">
      <dsp:nvSpPr>
        <dsp:cNvPr id="0" name=""/>
        <dsp:cNvSpPr/>
      </dsp:nvSpPr>
      <dsp:spPr>
        <a:xfrm>
          <a:off x="0" y="2508232"/>
          <a:ext cx="75608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D83CE3-9F67-496B-A3A5-CFD473EA87F9}">
      <dsp:nvSpPr>
        <dsp:cNvPr id="0" name=""/>
        <dsp:cNvSpPr/>
      </dsp:nvSpPr>
      <dsp:spPr>
        <a:xfrm>
          <a:off x="359952" y="2168752"/>
          <a:ext cx="719903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Родители воспитанников приобрели знания об особенностях воспитания детей разного пола. </a:t>
          </a:r>
          <a:endParaRPr lang="ru-RU" sz="1600" kern="1200" dirty="0"/>
        </a:p>
      </dsp:txBody>
      <dsp:txXfrm>
        <a:off x="359952" y="2168752"/>
        <a:ext cx="7199034" cy="678960"/>
      </dsp:txXfrm>
    </dsp:sp>
    <dsp:sp modelId="{A64474FA-D24D-4F96-844D-26577E90A6A0}">
      <dsp:nvSpPr>
        <dsp:cNvPr id="0" name=""/>
        <dsp:cNvSpPr/>
      </dsp:nvSpPr>
      <dsp:spPr>
        <a:xfrm>
          <a:off x="0" y="3551512"/>
          <a:ext cx="75608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382403-7EEB-4C0E-B7B1-F7831763EA07}">
      <dsp:nvSpPr>
        <dsp:cNvPr id="0" name=""/>
        <dsp:cNvSpPr/>
      </dsp:nvSpPr>
      <dsp:spPr>
        <a:xfrm>
          <a:off x="361805" y="3198113"/>
          <a:ext cx="719903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Повышение интереса отцов к социальной жизни ребенка в ДОУ, его успехам в освоении ОПДО. </a:t>
          </a:r>
          <a:endParaRPr lang="ru-RU" sz="1600" kern="1200" dirty="0"/>
        </a:p>
      </dsp:txBody>
      <dsp:txXfrm>
        <a:off x="361805" y="3198113"/>
        <a:ext cx="7199034" cy="678960"/>
      </dsp:txXfrm>
    </dsp:sp>
    <dsp:sp modelId="{E917578E-EAAB-49CF-BB06-7511FC170FCB}">
      <dsp:nvSpPr>
        <dsp:cNvPr id="0" name=""/>
        <dsp:cNvSpPr/>
      </dsp:nvSpPr>
      <dsp:spPr>
        <a:xfrm>
          <a:off x="0" y="4594791"/>
          <a:ext cx="7560840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34221A-083D-47C9-B351-771892BD1223}">
      <dsp:nvSpPr>
        <dsp:cNvPr id="0" name=""/>
        <dsp:cNvSpPr/>
      </dsp:nvSpPr>
      <dsp:spPr>
        <a:xfrm>
          <a:off x="359952" y="4255312"/>
          <a:ext cx="7199034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0047" tIns="0" rIns="200047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Повысился уровень психолого-педагогической компетентности воспитателей и вырос их творческий потенциал</a:t>
          </a:r>
          <a:endParaRPr lang="ru-RU" sz="1600" kern="1200" dirty="0"/>
        </a:p>
      </dsp:txBody>
      <dsp:txXfrm>
        <a:off x="359952" y="4255312"/>
        <a:ext cx="7199034" cy="678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FAC8C-5A1E-4884-A7CE-5E991186ACF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2487B-ABCE-4590-8918-39F84B3C93B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73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8537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Непосредственно-образовательная деятельность по формированию гендерной, семейной и гражданской принадлежности «Есть такая профессия – Родину защищать», «Знакомство с русским народным костюмом», «Русские богатыри – защитники Отечества», «Рыцари и принцессы»,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«Кто есть кто», «Смотри какой Я», «Это я и мои друзья», «Из чего сделаны мальчишки и девчонки»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Беседы на тему полового воспитания «Мои достоинства», «Мои таланты»,   «Дружба мальчиков и девочек», «Бережное отношение к девочке», «Что такое хорошо и что такое плохо»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Сюжетно – ролевые игры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«Дочки – матери», «Дети заболели», «Проездка на автобусе», «Больница», «Родился малыш». (создана книга «Как мы играем»)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Игры – драматизации 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«Гуси – лебеди», «Сказка на новый лад»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Инсценировки, драматизации, театрализованные представления;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Дидактические игры «Благородные поступки», «Это я», «Опиши того, кто справа»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по гендерному воспитанию согласно ФГОС требует организации  своеобразной развивающей среды. Образовательную среду в детском саду создаём с учётом возрастных возможностей детей, зарождающихся половых склонностей и интересов и конструируем её таким образом, чтобы ребёнок в течение дня мог найти для себя увлекательное дело, занятие.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с родителями носит информационно – практический характер. Для полноценного воспитания ребёнка важно, чтобы родители были грамотными в вопросе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воспитания детей. С этой целью нами проводятся различные формы работы с родителями: встречи в родительском клубе «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СемьЯ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 по теме «Девочки и мальчики в детском саду», художественно-творческий проект «Мир в твоем окне»; родительское собрание «Влияние средств массовой информации на формирование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полоролевого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поведения в детском саду»; консультации с презентациями, беседы, наглядная информация по таким темам как: «Мальчики и девочки – любить по-разному, воспитывать по разному», «Мир движений мальчиков и девочек» «Как и во что играют мальчики и девочки» и др.; проектная деятельность «Птица семейного счастья» группа № 3. На родительских собраниях производился обмен опытом по воспитанию детей в семье. В группах оформлены фотогазеты «Наши замечательные мальчики», «Я и моя мама», «Моя дружная семейка», «Играют - мальчики, играют – девочки», «Один день из жизни группы». Проведены выставки творческих семейных работ среди родителей «Папины руки не знают скуки», «Золотые руки моей мамы». </a:t>
            </a:r>
            <a:b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Совместно с родителями в ДОУ проводятся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культурно-досуговые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мероприятия: «Не страшны преграды, если мама рядом», «Папа может все, что угодно», «Рыцарский турнир», «Вперёд, мальчишки», спортивные праздники.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14797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Особенно запомнились следующие</a:t>
            </a:r>
            <a:r>
              <a:rPr lang="ru-RU" baseline="0" dirty="0" smtClean="0"/>
              <a:t> мероприятия  Встреча с родителями «Пусть всегда будет папа», целью которой было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Показать значимость роли отца в семье.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Способствовать укреплению взаимоотношений в семье.</a:t>
            </a:r>
            <a:endParaRPr lang="ru-RU" baseline="0" dirty="0" smtClean="0"/>
          </a:p>
          <a:p>
            <a:r>
              <a:rPr lang="ru-RU" baseline="0" dirty="0" smtClean="0"/>
              <a:t>…</a:t>
            </a:r>
          </a:p>
          <a:p>
            <a:r>
              <a:rPr lang="ru-RU" baseline="0" dirty="0" smtClean="0"/>
              <a:t>Отцов тронул видеоролик, в котором их дети высказывали свое мнение, зачем нужен папа.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1479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Замечательные</a:t>
            </a:r>
            <a:r>
              <a:rPr lang="ru-RU" baseline="0" dirty="0" smtClean="0"/>
              <a:t> отзывы прозвучали после праздника к дню отца «Спасибо, папа, тебе». Целью которого было воспитание любви к родителям , гордости за своих отцов.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6641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Дни открытых дверей предоставляют возможность «прожить» день в детском саду. Папы с удовольствием принимают участие в разных видах образовательной деятельности с детьми.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9039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Навыки, совместной игровой деятельности, полученные в детском саду, затем переносятся в семью.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3076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Основная задача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воспитания прописана в ФГТ, в образовательной области «Социализация»: формировать ценностное отношение личности ребенка к себе как носителю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информации, к представителям разных полов, выполняющих разные социальные функции в зависимости от внешних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условийВ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Законе РФ № 273-ФЗ от 29.12.2012 "Об образовании в Российской Федерации", статье 44 говорится: "Родители (законные представители) несовершеннолетних обучающихся имеют преимущественное право на обучение и воспитание детей перед всеми другими лицами. Они обязаны заложить основы физического, нравственного и интеллектуального развития личности ребенка".[3]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соответствиям современным тенденциям образования, новый федеральный государственный образовательный стандарт (ФГОС ДО), определяет семью, как важнейший институт общества, основу и опору государства, отвечающую за социализацию новых поколений, рассматривает родителей как равноправных участников образовательного процесса.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Это отражают основные принципы ФГОС дошкольного образования: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сотрудничество Организации с семьей;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приобщение детей к социокультурным нормам, традициям семьи, общества и государства.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Стандарт направлен на решение такой задачи, как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  объединение обучения и воспитания в целостный образовательный процесс на основе духовно-нравственных и социокультуных ценностей и принятых в обществе правил и норм поведения в интересах человека, семьи, общества;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обеспечения психолого-педагогической поддержки семьи и повышения компетентности родителей (законных представителей) в вопросах развития и образования, охраны и укрепления здоровья детей.[11]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В Уставе МБДОУ «Детского сада №1 «Смоляночка»  одними из основных задач  являются: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58834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Активное участие папы и мамы принимают в</a:t>
            </a:r>
            <a:r>
              <a:rPr lang="ru-RU" baseline="0" dirty="0" smtClean="0"/>
              <a:t> таких мероприятиях как </a:t>
            </a:r>
          </a:p>
          <a:p>
            <a:r>
              <a:rPr lang="ru-RU" baseline="0" dirty="0" smtClean="0"/>
              <a:t>-оформление участков, творческие выставки, обмен опытом, выпуск </a:t>
            </a:r>
            <a:r>
              <a:rPr lang="ru-RU" baseline="0" dirty="0" err="1" smtClean="0"/>
              <a:t>сиенгазет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4608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Активно используются формы работы и с педагогами: консультации; семинары-практикумы; беседы; решение проблемных ситуаций; деловые интерактивные игры; конкурсы; коллективные просмотры непосредственно-образовательной деятельности и совместной деятельности; анкетирование, тестирование; самообразование по проблеме; самоанализ деятельности каждого педагога.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1525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Наша работа по созданию в детском саду условий, способствующих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социализации детей, принесла положительные результаты. Повысился уровень психолого-педагогической компетентности воспитателей и вырос их творческий потенциал. Родители воспитанников приобрели знания об особенностях воспитания детей разного пола. Расширился кругозор детей, увеличился объем знаний о содержании социальных ролей мужчины и женщины. Выросла культура поведения и общения детей, мальчики стали более внимательными по отношению к девочкам, а девочки - доброжелательными по отношению к мальчикам. Дети знают половую принадлежность своего имени, отношение к нему. Я думаю, что наработанный опыт нашего педагогического коллектива будет углубляться и совершенствоваться в дальнейшем.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7740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«миссия» дошкольного образовательного учреждения «Обеспечение условий для проживания дошкольного детства, как самоценного периода жизни через организацию специально организованного образовательного процесса с детьми, педагогами и родителями, направленного на развитие и воспитание целостной и гармонически развитой личности ребенка в соответствии с их </a:t>
            </a:r>
            <a:r>
              <a:rPr lang="ru-RU" dirty="0" err="1" smtClean="0"/>
              <a:t>гендерными</a:t>
            </a:r>
            <a:r>
              <a:rPr lang="ru-RU" dirty="0" smtClean="0"/>
              <a:t> особенностями и социальным заказом государства и семей».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0661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64143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1190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Занимаясь вопросами </a:t>
            </a:r>
            <a:r>
              <a:rPr lang="ru-RU" dirty="0" err="1" smtClean="0"/>
              <a:t>гендерного</a:t>
            </a:r>
            <a:r>
              <a:rPr lang="ru-RU" dirty="0" smtClean="0"/>
              <a:t> воспитания, мы особое</a:t>
            </a:r>
            <a:r>
              <a:rPr lang="ru-RU" baseline="0" dirty="0" smtClean="0"/>
              <a:t> внимание уделяем работе с отцами, и привлекаем их к совместной деятельности в ДОУ. Все мы знаем, что воспитание дома и в детском саду осуществляется женщинами, и поэтому дети хорошо знакомы с социальной ролью женщины, матери, а с ролью мужчины дети знакомы мало. Особо это актуально для неполных семей.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Диагностика участия родителей в общественной жизни ДОУ показывает</a:t>
            </a:r>
            <a:r>
              <a:rPr lang="ru-RU" baseline="0" dirty="0" smtClean="0"/>
              <a:t> колоссальную разницу активности мам и пап</a:t>
            </a:r>
            <a:r>
              <a:rPr lang="ru-RU" dirty="0" smtClean="0"/>
              <a:t>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посещают родительские собрания	          матери – 96,3%, отцы – 3,7%;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посещают утренники	                 	          матери – 81,5%, отцы – 18,5%;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систематически интересуются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повседневной жизнью ребенка		матери – 88,9%, отцы – 11,1%.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779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1022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Организация предметно – развивающего пространства в группах, способствующего формированию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идентичности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социализации дошкольников.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2. Выявление особенностей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представлений детей дошкольного возраста 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гендерного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поведения в непосредственно образовательной деятельности.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3. Внедрение интегрированного подхода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воспитание дошкольников.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4. Информационно-просветительская деятельность ОУ с родителями по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гендерному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воспитанию детей дошкольного возраста.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процесс </a:t>
            </a:r>
            <a:r>
              <a:rPr lang="ru-RU" dirty="0" err="1" smtClean="0"/>
              <a:t>полоролевой</a:t>
            </a:r>
            <a:r>
              <a:rPr lang="ru-RU" dirty="0" smtClean="0"/>
              <a:t> идентификации и половой дифференциации необходим для полноценного развития личности ребенка, подготовки его к выполнению соответствующих полу социальных ролей и в первую очередь семейных ролей. Поэтому системой работы ДОУ по гендерному воспитанию являются следующие составляющие: взаимодействия сотрудников ДОУ, работа с детьми, работа с педагогами, работа с родителями, социальное партнерство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35496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работе с детьми используются разнообразные формы работы в непосредственно образовательной деятельности, в режимных моментах, в самостоятельной деятельности: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Непосредственно-образовательная деятельность по формированию гендерной, семейной и гражданской принадлежности «Есть такая профессия – Родину защищать», «Знакомство с русским народным костюмом», «Пожар», «Русские богатыри – защитники Отечества», «Будем в Армии служить» (по образовательной области «Познание», «Коммуникация», «Художественное творчество») 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Дидактические и сюжетно-ролевые игры;.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Развлечения, досуги, праздники;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Чтение и обсуждение художественных произведений, рассматривание иллюстраций: р. н. сказок, как «Крошечка-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Хаврошечка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«Как аукнется, так и откликнется», «Рукодельница и ленивица», сказки Г. Х. Андерсена «Снежная Королева», «Дикие лебеди», «Иван – крестьянский сын и Чудо-Юдо», «Царевна лягушка», рассказы о Суворове и русских солдатах, «Рассказ о неизвестном герое» С. Маршака и др. 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Тренинги, педагогические ситуации «Обратись ко мне по имени», «Поможем девочкам» и т. д. 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Художественно-продуктивная деятельность;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Беседы на тему полового воспитания «Мои достоинства», «Мои таланты», «Мои недостатки»… 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Инсценировки, драматизации, театрализованные представления;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Разрешение различных проблемных ситуаций «На какого сказочного героя я похож (похожа? »;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Конструктивные игры, поисковая деятельность.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62487B-ABCE-4590-8918-39F84B3C93B3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34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1000"/>
            <a:ext cx="6248400" cy="24384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352800"/>
            <a:ext cx="6140450" cy="609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362200" y="6248400"/>
            <a:ext cx="43434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77000" y="868363"/>
            <a:ext cx="1981200" cy="51514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868363"/>
            <a:ext cx="5791200" cy="51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7578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5786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16DEF-FCC8-4BA3-A6A6-B52F61BCDA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0D168-9A85-445C-9FD9-3BD5993EE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488E3-02D5-409B-82AD-B7B143AE72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23AFE-1E9C-46D9-84E9-3A47C7A364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F0138-FD1B-47F8-A237-9E4A19199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8445A-8E2E-415E-AF98-AACA9865F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57461-3469-46B4-B1B3-504F737FB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9411F-D2E2-4AF1-B6F8-CC0443522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0348A-655D-4661-8CCD-A8618ED48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704D2-D288-49E9-BB00-47234405EB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37A9A-30D7-4AB4-9124-78F8D47858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3400" y="2209800"/>
            <a:ext cx="38862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38862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868363"/>
            <a:ext cx="7924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209800"/>
            <a:ext cx="7924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670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cs typeface="+mn-cs"/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02.02.2023</a:t>
            </a:fld>
            <a:endParaRPr lang="ru-RU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14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bg1"/>
                </a:solidFill>
                <a:cs typeface="+mn-cs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74755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4756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4757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4758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4759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4760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4761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4762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ru-RU">
                <a:cs typeface="+mn-cs"/>
              </a:endParaRPr>
            </a:p>
          </p:txBody>
        </p:sp>
      </p:grpSp>
      <p:sp>
        <p:nvSpPr>
          <p:cNvPr id="7476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6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476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E4D58557-42A2-45E9-896F-452BA9427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4766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4767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52;&#1086;&#1081;%20&#1092;&#1080;&#1083;&#1100;&#1084;.mp4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87;&#1072;&#1087;&#1072;%20&#1087;&#1086;&#1080;&#1075;&#1088;&#1072;&#1081;%20&#1089;&#1086;%20&#1084;&#1085;&#1086;&#1081;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714356"/>
            <a:ext cx="7772400" cy="1736725"/>
          </a:xfrm>
        </p:spPr>
        <p:txBody>
          <a:bodyPr/>
          <a:lstStyle/>
          <a:p>
            <a:r>
              <a:rPr lang="ru-RU" dirty="0" smtClean="0"/>
              <a:t>Система гендерного воспитания в ДОУ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564904"/>
            <a:ext cx="6400800" cy="2520280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Из опыта </a:t>
            </a:r>
            <a:r>
              <a:rPr lang="ru-RU" b="1" dirty="0" smtClean="0"/>
              <a:t>работы Карпиковой Е.Н</a:t>
            </a:r>
            <a:r>
              <a:rPr lang="ru-RU" b="1" smtClean="0"/>
              <a:t>., воспитателя</a:t>
            </a:r>
            <a:endParaRPr lang="ru-RU" dirty="0" smtClean="0"/>
          </a:p>
          <a:p>
            <a:r>
              <a:rPr lang="ru-RU" b="1" dirty="0" smtClean="0"/>
              <a:t>МБДОУ «Детский сад №1 «Смоляночка» </a:t>
            </a:r>
          </a:p>
          <a:p>
            <a:r>
              <a:rPr lang="ru-RU" b="1" dirty="0" smtClean="0"/>
              <a:t>г. Смоленска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179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124744"/>
            <a:ext cx="3816424" cy="2772307"/>
          </a:xfrm>
        </p:spPr>
      </p:pic>
      <p:pic>
        <p:nvPicPr>
          <p:cNvPr id="5" name="Рисунок 4" descr="P1000671.JPG"/>
          <p:cNvPicPr>
            <a:picLocks noChangeAspect="1"/>
          </p:cNvPicPr>
          <p:nvPr/>
        </p:nvPicPr>
        <p:blipFill>
          <a:blip r:embed="rId4" cstate="print"/>
          <a:srcRect l="5172" r="3448" b="7879"/>
          <a:stretch>
            <a:fillRect/>
          </a:stretch>
        </p:blipFill>
        <p:spPr>
          <a:xfrm>
            <a:off x="467544" y="1124744"/>
            <a:ext cx="4032448" cy="2736304"/>
          </a:xfrm>
          <a:prstGeom prst="rect">
            <a:avLst/>
          </a:prstGeom>
        </p:spPr>
      </p:pic>
      <p:pic>
        <p:nvPicPr>
          <p:cNvPr id="7" name="Рисунок 6" descr="DSC038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3933056"/>
            <a:ext cx="4032448" cy="2726922"/>
          </a:xfrm>
          <a:prstGeom prst="rect">
            <a:avLst/>
          </a:prstGeom>
        </p:spPr>
      </p:pic>
      <p:pic>
        <p:nvPicPr>
          <p:cNvPr id="10" name="Рисунок 9" descr="DSC_00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32041" y="4005064"/>
            <a:ext cx="3816424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0649"/>
            <a:ext cx="7924800" cy="5760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24744"/>
            <a:ext cx="3888432" cy="25826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38"/>
          <a:stretch>
            <a:fillRect/>
          </a:stretch>
        </p:blipFill>
        <p:spPr>
          <a:xfrm>
            <a:off x="467544" y="3861048"/>
            <a:ext cx="3960440" cy="2754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692"/>
          <a:stretch>
            <a:fillRect/>
          </a:stretch>
        </p:blipFill>
        <p:spPr>
          <a:xfrm>
            <a:off x="4788024" y="1124744"/>
            <a:ext cx="3768419" cy="2592288"/>
          </a:xfrm>
          <a:prstGeom prst="rect">
            <a:avLst/>
          </a:prstGeom>
        </p:spPr>
      </p:pic>
      <p:pic>
        <p:nvPicPr>
          <p:cNvPr id="11" name="Рисунок 10" descr="DSCN05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861048"/>
            <a:ext cx="3744416" cy="27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7084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990090"/>
            <a:ext cx="3744416" cy="28083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124744"/>
            <a:ext cx="3672408" cy="27015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124745"/>
            <a:ext cx="3744415" cy="2700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4033520"/>
            <a:ext cx="3744416" cy="25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523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N05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052737"/>
            <a:ext cx="3834310" cy="2736304"/>
          </a:xfrm>
        </p:spPr>
      </p:pic>
      <p:pic>
        <p:nvPicPr>
          <p:cNvPr id="6" name="Рисунок 5" descr="DSCN14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933056"/>
            <a:ext cx="3816424" cy="2808312"/>
          </a:xfrm>
          <a:prstGeom prst="rect">
            <a:avLst/>
          </a:prstGeom>
        </p:spPr>
      </p:pic>
      <p:pic>
        <p:nvPicPr>
          <p:cNvPr id="7" name="Рисунок 6" descr="DSCN069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3933056"/>
            <a:ext cx="3816424" cy="2718302"/>
          </a:xfrm>
          <a:prstGeom prst="rect">
            <a:avLst/>
          </a:prstGeom>
        </p:spPr>
      </p:pic>
      <p:pic>
        <p:nvPicPr>
          <p:cNvPr id="9" name="Рисунок 8" descr="DSCN06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1124744"/>
            <a:ext cx="3768419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0649"/>
            <a:ext cx="7924800" cy="648071"/>
          </a:xfrm>
        </p:spPr>
        <p:txBody>
          <a:bodyPr/>
          <a:lstStyle/>
          <a:p>
            <a:r>
              <a:rPr lang="ru-RU" dirty="0" smtClean="0"/>
              <a:t>Среда</a:t>
            </a:r>
            <a:endParaRPr lang="ru-RU" dirty="0"/>
          </a:p>
        </p:txBody>
      </p:sp>
      <p:pic>
        <p:nvPicPr>
          <p:cNvPr id="5" name="Рисунок 4" descr="P10106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589735"/>
            <a:ext cx="4357686" cy="3268265"/>
          </a:xfrm>
          <a:prstGeom prst="rect">
            <a:avLst/>
          </a:prstGeom>
        </p:spPr>
      </p:pic>
      <p:pic>
        <p:nvPicPr>
          <p:cNvPr id="6" name="Рисунок 5" descr="P10106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1196752"/>
            <a:ext cx="4427984" cy="3320988"/>
          </a:xfrm>
          <a:prstGeom prst="rect">
            <a:avLst/>
          </a:prstGeom>
        </p:spPr>
      </p:pic>
      <p:pic>
        <p:nvPicPr>
          <p:cNvPr id="7" name="Рисунок 6" descr="P10106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835563" y="4109652"/>
            <a:ext cx="3140969" cy="2355727"/>
          </a:xfrm>
          <a:prstGeom prst="rect">
            <a:avLst/>
          </a:prstGeom>
        </p:spPr>
      </p:pic>
      <p:pic>
        <p:nvPicPr>
          <p:cNvPr id="4" name="Содержимое 3" descr="P1010674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 rot="5400000">
            <a:off x="83501" y="1508787"/>
            <a:ext cx="3072341" cy="2304256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04056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Работа с родителями</a:t>
            </a: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052736"/>
          <a:ext cx="8758808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"/>
            <a:ext cx="79248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3" action="ppaction://hlinkfile"/>
              </a:rPr>
              <a:t>Встреча с родителями «Пусть всегда будет папа»</a:t>
            </a:r>
            <a:endParaRPr lang="ru-RU" dirty="0"/>
          </a:p>
        </p:txBody>
      </p:sp>
      <p:pic>
        <p:nvPicPr>
          <p:cNvPr id="4" name="Picture 2" descr="D:\мамина флористика\фото для программы по флористике\DSCN015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12142" r="-195"/>
          <a:stretch>
            <a:fillRect/>
          </a:stretch>
        </p:blipFill>
        <p:spPr bwMode="auto">
          <a:xfrm>
            <a:off x="395536" y="1628800"/>
            <a:ext cx="6130202" cy="4032448"/>
          </a:xfrm>
          <a:prstGeom prst="rect">
            <a:avLst/>
          </a:prstGeom>
          <a:noFill/>
        </p:spPr>
      </p:pic>
      <p:pic>
        <p:nvPicPr>
          <p:cNvPr id="1026" name="Picture 2" descr="D:\мамина флористика\фото для программы по флористике\DSCN0158.JPG"/>
          <p:cNvPicPr>
            <a:picLocks noChangeAspect="1" noChangeArrowheads="1"/>
          </p:cNvPicPr>
          <p:nvPr/>
        </p:nvPicPr>
        <p:blipFill>
          <a:blip r:embed="rId5" cstate="print"/>
          <a:srcRect t="7208"/>
          <a:stretch>
            <a:fillRect/>
          </a:stretch>
        </p:blipFill>
        <p:spPr bwMode="auto">
          <a:xfrm>
            <a:off x="1403648" y="1916832"/>
            <a:ext cx="6048672" cy="4209507"/>
          </a:xfrm>
          <a:prstGeom prst="rect">
            <a:avLst/>
          </a:prstGeom>
          <a:noFill/>
        </p:spPr>
      </p:pic>
      <p:pic>
        <p:nvPicPr>
          <p:cNvPr id="1027" name="Picture 3" descr="D:\мамина флористика\фото для программы по флористике\DSCN0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2132856"/>
            <a:ext cx="5976664" cy="44824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группа бабочки\P10005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196752"/>
            <a:ext cx="6480720" cy="4860320"/>
          </a:xfrm>
          <a:prstGeom prst="rect">
            <a:avLst/>
          </a:prstGeom>
          <a:noFill/>
        </p:spPr>
      </p:pic>
      <p:pic>
        <p:nvPicPr>
          <p:cNvPr id="1027" name="Picture 3" descr="D:\ПАПА,\фото день папы\P10005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484784"/>
            <a:ext cx="6480720" cy="48605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7239000" cy="1124744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Праздник к Дню отца </a:t>
            </a:r>
            <a:br>
              <a:rPr lang="ru-RU" sz="3200" dirty="0" smtClean="0"/>
            </a:br>
            <a:r>
              <a:rPr lang="ru-RU" sz="3200" dirty="0" smtClean="0"/>
              <a:t>«Спасибо, папа, тебе»</a:t>
            </a:r>
            <a:endParaRPr lang="ru-RU" sz="3200" dirty="0"/>
          </a:p>
        </p:txBody>
      </p:sp>
      <p:pic>
        <p:nvPicPr>
          <p:cNvPr id="1026" name="Picture 2" descr="D:\ПАПА,\фото день папы\P100053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123728" y="1696362"/>
            <a:ext cx="6624736" cy="496855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686700" cy="444664"/>
          </a:xfrm>
        </p:spPr>
        <p:txBody>
          <a:bodyPr>
            <a:noAutofit/>
          </a:bodyPr>
          <a:lstStyle/>
          <a:p>
            <a:r>
              <a:rPr lang="ru-RU" sz="2000" dirty="0" smtClean="0"/>
              <a:t>Участие пап в образовательной деятельности</a:t>
            </a:r>
            <a:endParaRPr lang="ru-RU" sz="2000" dirty="0"/>
          </a:p>
        </p:txBody>
      </p:sp>
      <p:pic>
        <p:nvPicPr>
          <p:cNvPr id="1026" name="Picture 2" descr="D:\группа бабочки\P10007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908720"/>
            <a:ext cx="6653287" cy="4989965"/>
          </a:xfrm>
          <a:prstGeom prst="rect">
            <a:avLst/>
          </a:prstGeom>
          <a:noFill/>
        </p:spPr>
      </p:pic>
      <p:pic>
        <p:nvPicPr>
          <p:cNvPr id="1027" name="Picture 3" descr="D:\группа бабочки\P10008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7" y="1052737"/>
            <a:ext cx="6912768" cy="5184342"/>
          </a:xfrm>
          <a:prstGeom prst="rect">
            <a:avLst/>
          </a:prstGeom>
          <a:noFill/>
        </p:spPr>
      </p:pic>
      <p:pic>
        <p:nvPicPr>
          <p:cNvPr id="1028" name="Picture 4" descr="D:\группа бабочки\P10008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268760"/>
            <a:ext cx="6913080" cy="5184576"/>
          </a:xfrm>
          <a:prstGeom prst="rect">
            <a:avLst/>
          </a:prstGeom>
          <a:noFill/>
        </p:spPr>
      </p:pic>
      <p:pic>
        <p:nvPicPr>
          <p:cNvPr id="1029" name="Picture 5" descr="D:\группа бабочки\P10008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9" y="1412775"/>
            <a:ext cx="6984776" cy="5238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7239000" cy="444664"/>
          </a:xfrm>
        </p:spPr>
        <p:txBody>
          <a:bodyPr>
            <a:noAutofit/>
          </a:bodyPr>
          <a:lstStyle/>
          <a:p>
            <a:r>
              <a:rPr lang="ru-RU" sz="2800" dirty="0" smtClean="0"/>
              <a:t>Участие в игровой деятельности</a:t>
            </a:r>
            <a:endParaRPr lang="ru-RU" sz="2800" dirty="0"/>
          </a:p>
        </p:txBody>
      </p:sp>
      <p:pic>
        <p:nvPicPr>
          <p:cNvPr id="2050" name="Picture 2" descr="D:\группа бабочки\P10008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6432715" cy="4824536"/>
          </a:xfrm>
          <a:prstGeom prst="rect">
            <a:avLst/>
          </a:prstGeom>
          <a:noFill/>
        </p:spPr>
      </p:pic>
      <p:pic>
        <p:nvPicPr>
          <p:cNvPr id="2054" name="Picture 6" descr="D:\группа бабочки\P1000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196752"/>
            <a:ext cx="6913081" cy="5184576"/>
          </a:xfrm>
          <a:prstGeom prst="rect">
            <a:avLst/>
          </a:prstGeom>
          <a:noFill/>
        </p:spPr>
      </p:pic>
      <p:pic>
        <p:nvPicPr>
          <p:cNvPr id="2055" name="Picture 7" descr="D:\группа бабочки\P10008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556792"/>
            <a:ext cx="6768752" cy="507633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"/>
            <a:ext cx="7924800" cy="10715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Современные тенденции образования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285720" y="1214422"/>
            <a:ext cx="3528392" cy="5020899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Основная </a:t>
            </a:r>
            <a:r>
              <a:rPr lang="ru-RU" dirty="0"/>
              <a:t>задача гендерного воспитания прописана в </a:t>
            </a:r>
            <a:r>
              <a:rPr lang="ru-RU" dirty="0" smtClean="0"/>
              <a:t>ФГОС: формировать </a:t>
            </a:r>
            <a:r>
              <a:rPr lang="ru-RU" dirty="0"/>
              <a:t>ценностное отношение личности ребенка к себе как носителю гендерной информации, к представителям разных полов, выполняющих разные социальные функции в зависимости от внешних условий.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t="2273"/>
          <a:stretch>
            <a:fillRect/>
          </a:stretch>
        </p:blipFill>
        <p:spPr bwMode="auto">
          <a:xfrm>
            <a:off x="5292080" y="1484784"/>
            <a:ext cx="2366617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7239000" cy="86409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Совместная деятельность ДОУ и семьи</a:t>
            </a:r>
            <a:endParaRPr lang="ru-RU" sz="2800" dirty="0"/>
          </a:p>
        </p:txBody>
      </p:sp>
      <p:pic>
        <p:nvPicPr>
          <p:cNvPr id="1026" name="Picture 2" descr="D:\группа бабочки\фото для программы по флористике\WP_0000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6192688" cy="4644516"/>
          </a:xfrm>
          <a:prstGeom prst="rect">
            <a:avLst/>
          </a:prstGeom>
          <a:noFill/>
        </p:spPr>
      </p:pic>
      <p:pic>
        <p:nvPicPr>
          <p:cNvPr id="1027" name="Picture 3" descr="D:\мамина флористика\фото для программы по флористике\фото с родителями\WP_000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340768"/>
            <a:ext cx="6408712" cy="4806534"/>
          </a:xfrm>
          <a:prstGeom prst="rect">
            <a:avLst/>
          </a:prstGeom>
          <a:noFill/>
        </p:spPr>
      </p:pic>
      <p:pic>
        <p:nvPicPr>
          <p:cNvPr id="3074" name="Picture 2" descr="D:\группа бабочки\P10606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1700808"/>
            <a:ext cx="6120680" cy="4590510"/>
          </a:xfrm>
          <a:prstGeom prst="rect">
            <a:avLst/>
          </a:prstGeom>
          <a:noFill/>
        </p:spPr>
      </p:pic>
      <p:pic>
        <p:nvPicPr>
          <p:cNvPr id="6" name="Picture 2" descr="D:\мамина флористика\фото для программы по флористике\фото с родителями\WP_0004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889448"/>
            <a:ext cx="6480720" cy="486054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0649"/>
            <a:ext cx="7924800" cy="720079"/>
          </a:xfrm>
        </p:spPr>
        <p:txBody>
          <a:bodyPr/>
          <a:lstStyle/>
          <a:p>
            <a:r>
              <a:rPr lang="ru-RU" dirty="0" smtClean="0"/>
              <a:t>Работа с педагогами</a:t>
            </a:r>
            <a:endParaRPr lang="ru-RU" dirty="0"/>
          </a:p>
        </p:txBody>
      </p:sp>
      <p:pic>
        <p:nvPicPr>
          <p:cNvPr id="4" name="Содержимое 3" descr="P10007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3528" y="1196751"/>
            <a:ext cx="5688632" cy="4266475"/>
          </a:xfrm>
        </p:spPr>
      </p:pic>
      <p:pic>
        <p:nvPicPr>
          <p:cNvPr id="5" name="Рисунок 4" descr="P10605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3" y="1484784"/>
            <a:ext cx="5952661" cy="4464496"/>
          </a:xfrm>
          <a:prstGeom prst="rect">
            <a:avLst/>
          </a:prstGeom>
        </p:spPr>
      </p:pic>
      <p:pic>
        <p:nvPicPr>
          <p:cNvPr id="6" name="Рисунок 5" descr="P10803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1916832"/>
            <a:ext cx="5688632" cy="4266474"/>
          </a:xfrm>
          <a:prstGeom prst="rect">
            <a:avLst/>
          </a:prstGeom>
        </p:spPr>
      </p:pic>
      <p:pic>
        <p:nvPicPr>
          <p:cNvPr id="7" name="Рисунок 6" descr="P108043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2348880"/>
            <a:ext cx="5688632" cy="42664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6606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Результативность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7228656" cy="5258984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ru-RU" dirty="0" smtClean="0"/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467544" y="1196752"/>
          <a:ext cx="7560840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223224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   «Миссия» дошкольного образовательного учреждения «Обеспечение условий для проживания дошкольного детства, как самоценного периода жизни через организацию специально организованного образовательного процесса с детьми, педагогами и родителями, направленного на развитие и воспитание целостной и гармонически развитой личности ребенка в соответствии с их </a:t>
            </a:r>
            <a:r>
              <a:rPr lang="ru-RU" dirty="0" err="1" smtClean="0"/>
              <a:t>гендерными</a:t>
            </a:r>
            <a:r>
              <a:rPr lang="ru-RU" dirty="0" smtClean="0"/>
              <a:t> особенностями и социальным заказом государства и семей».</a:t>
            </a:r>
          </a:p>
          <a:p>
            <a:endParaRPr lang="ru-RU" dirty="0"/>
          </a:p>
        </p:txBody>
      </p:sp>
      <p:pic>
        <p:nvPicPr>
          <p:cNvPr id="4" name="Рисунок 3" descr="DSC040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12976"/>
            <a:ext cx="4289288" cy="3216966"/>
          </a:xfrm>
          <a:prstGeom prst="rect">
            <a:avLst/>
          </a:prstGeom>
        </p:spPr>
      </p:pic>
      <p:pic>
        <p:nvPicPr>
          <p:cNvPr id="5" name="Рисунок 4" descr="DSC040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212976"/>
            <a:ext cx="4197077" cy="32198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2952328"/>
          </a:xfrm>
        </p:spPr>
        <p:txBody>
          <a:bodyPr>
            <a:no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hlinkClick r:id="rId3" action="ppaction://hlinkfile"/>
              </a:rPr>
              <a:t>Актуальность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Актуальность выбранного направления связано с необходимостью дифференцированного подхода к воспитанию детей старшего дошкольного возраста, процесса </a:t>
            </a:r>
            <a:r>
              <a:rPr lang="ru-RU" dirty="0" err="1" smtClean="0"/>
              <a:t>полоролевой</a:t>
            </a:r>
            <a:r>
              <a:rPr lang="ru-RU" dirty="0" smtClean="0"/>
              <a:t> социализации мальчиков и девочек, формированию адекватной полу модели поведения.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Особенности</a:t>
            </a:r>
            <a:endParaRPr lang="ru-RU" dirty="0"/>
          </a:p>
        </p:txBody>
      </p:sp>
      <p:pic>
        <p:nvPicPr>
          <p:cNvPr id="6" name="Содержимое 5" descr="P10008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1124744"/>
            <a:ext cx="5931131" cy="468052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"/>
            <a:ext cx="7924800" cy="121442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Участие отцов в общественной жизни ДОУ</a:t>
            </a:r>
            <a:endParaRPr lang="ru-RU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533400" y="1214422"/>
          <a:ext cx="7924800" cy="4805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7924800" cy="1311275"/>
          </a:xfrm>
        </p:spPr>
        <p:txBody>
          <a:bodyPr/>
          <a:lstStyle/>
          <a:p>
            <a:r>
              <a:rPr lang="ru-RU" dirty="0" smtClean="0"/>
              <a:t>Цель: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3400" y="1142984"/>
            <a:ext cx="7924800" cy="4876816"/>
          </a:xfrm>
        </p:spPr>
        <p:txBody>
          <a:bodyPr/>
          <a:lstStyle/>
          <a:p>
            <a:r>
              <a:rPr lang="ru-RU" dirty="0" smtClean="0"/>
              <a:t>создание </a:t>
            </a:r>
            <a:r>
              <a:rPr lang="ru-RU" dirty="0" err="1" smtClean="0"/>
              <a:t>полоразвивающего</a:t>
            </a:r>
            <a:r>
              <a:rPr lang="ru-RU" dirty="0" smtClean="0"/>
              <a:t> и </a:t>
            </a:r>
            <a:r>
              <a:rPr lang="ru-RU" dirty="0" err="1" smtClean="0"/>
              <a:t>социокультурного</a:t>
            </a:r>
            <a:r>
              <a:rPr lang="ru-RU" dirty="0" smtClean="0"/>
              <a:t> пространства ДОУ, как среды, способствующей овладению детьми </a:t>
            </a:r>
            <a:r>
              <a:rPr lang="ru-RU" dirty="0" err="1" smtClean="0"/>
              <a:t>полоролевым</a:t>
            </a:r>
            <a:r>
              <a:rPr lang="ru-RU" dirty="0" smtClean="0"/>
              <a:t> опытом, ценностями, смыслами и способами </a:t>
            </a:r>
            <a:r>
              <a:rPr lang="ru-RU" dirty="0" err="1" smtClean="0"/>
              <a:t>полоролевого</a:t>
            </a:r>
            <a:r>
              <a:rPr lang="ru-RU" dirty="0" smtClean="0"/>
              <a:t> поведения на основе сотрудничества со взрослыми и сверстниками. </a:t>
            </a:r>
          </a:p>
          <a:p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1428736"/>
          <a:ext cx="8715436" cy="5027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7924800" cy="1311275"/>
          </a:xfrm>
        </p:spPr>
        <p:txBody>
          <a:bodyPr>
            <a:normAutofit/>
          </a:bodyPr>
          <a:lstStyle/>
          <a:p>
            <a:r>
              <a:rPr lang="ru-RU" dirty="0" smtClean="0"/>
              <a:t>Составляющие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6" y="1071546"/>
          <a:ext cx="7615262" cy="5599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0"/>
            <a:ext cx="7924800" cy="1311275"/>
          </a:xfrm>
        </p:spPr>
        <p:txBody>
          <a:bodyPr/>
          <a:lstStyle/>
          <a:p>
            <a:r>
              <a:rPr lang="ru-RU" dirty="0" smtClean="0"/>
              <a:t>Работа с детьми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85994774"/>
              </p:ext>
            </p:extLst>
          </p:nvPr>
        </p:nvGraphicFramePr>
        <p:xfrm>
          <a:off x="533400" y="1428736"/>
          <a:ext cx="8253442" cy="4591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од соб 2">
  <a:themeElements>
    <a:clrScheme name="Шаблон оформления 'Мальчик и мыльные пузыри' 8">
      <a:dk1>
        <a:srgbClr val="003366"/>
      </a:dk1>
      <a:lt1>
        <a:srgbClr val="FDFFCD"/>
      </a:lt1>
      <a:dk2>
        <a:srgbClr val="0066CC"/>
      </a:dk2>
      <a:lt2>
        <a:srgbClr val="CCFFFF"/>
      </a:lt2>
      <a:accent1>
        <a:srgbClr val="3366CC"/>
      </a:accent1>
      <a:accent2>
        <a:srgbClr val="00B000"/>
      </a:accent2>
      <a:accent3>
        <a:srgbClr val="AAB8E2"/>
      </a:accent3>
      <a:accent4>
        <a:srgbClr val="D8DAAF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Шаблон оформления 'Мальчик и мыльные пузыри'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Шаблон оформления 'Мальчик и мыльные пузыри' 1">
        <a:dk1>
          <a:srgbClr val="B08200"/>
        </a:dk1>
        <a:lt1>
          <a:srgbClr val="FFF5C9"/>
        </a:lt1>
        <a:dk2>
          <a:srgbClr val="000000"/>
        </a:dk2>
        <a:lt2>
          <a:srgbClr val="969696"/>
        </a:lt2>
        <a:accent1>
          <a:srgbClr val="FDED9B"/>
        </a:accent1>
        <a:accent2>
          <a:srgbClr val="FF9966"/>
        </a:accent2>
        <a:accent3>
          <a:srgbClr val="FFF9E1"/>
        </a:accent3>
        <a:accent4>
          <a:srgbClr val="966E00"/>
        </a:accent4>
        <a:accent5>
          <a:srgbClr val="FEF4CB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2">
        <a:dk1>
          <a:srgbClr val="F8F8F8"/>
        </a:dk1>
        <a:lt1>
          <a:srgbClr val="FFFFFF"/>
        </a:lt1>
        <a:dk2>
          <a:srgbClr val="000000"/>
        </a:dk2>
        <a:lt2>
          <a:srgbClr val="333333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D4D4D4"/>
        </a:accent4>
        <a:accent5>
          <a:srgbClr val="DCDCDC"/>
        </a:accent5>
        <a:accent6>
          <a:srgbClr val="737373"/>
        </a:accent6>
        <a:hlink>
          <a:srgbClr val="4D4D4D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3">
        <a:dk1>
          <a:srgbClr val="2D2015"/>
        </a:dk1>
        <a:lt1>
          <a:srgbClr val="FFFFFF"/>
        </a:lt1>
        <a:dk2>
          <a:srgbClr val="808000"/>
        </a:dk2>
        <a:lt2>
          <a:srgbClr val="DFC08D"/>
        </a:lt2>
        <a:accent1>
          <a:srgbClr val="8F8F6D"/>
        </a:accent1>
        <a:accent2>
          <a:srgbClr val="8F5F2F"/>
        </a:accent2>
        <a:accent3>
          <a:srgbClr val="C0C0AA"/>
        </a:accent3>
        <a:accent4>
          <a:srgbClr val="DADADA"/>
        </a:accent4>
        <a:accent5>
          <a:srgbClr val="C6C6BA"/>
        </a:accent5>
        <a:accent6>
          <a:srgbClr val="81552A"/>
        </a:accent6>
        <a:hlink>
          <a:srgbClr val="CCB400"/>
        </a:hlink>
        <a:folHlink>
          <a:srgbClr val="4C5A5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4">
        <a:dk1>
          <a:srgbClr val="777777"/>
        </a:dk1>
        <a:lt1>
          <a:srgbClr val="FFEFB5"/>
        </a:lt1>
        <a:dk2>
          <a:srgbClr val="818573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C1C2BC"/>
        </a:accent3>
        <a:accent4>
          <a:srgbClr val="DACC9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F8A1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5">
        <a:dk1>
          <a:srgbClr val="3E3E5C"/>
        </a:dk1>
        <a:lt1>
          <a:srgbClr val="FFFFFF"/>
        </a:lt1>
        <a:dk2>
          <a:srgbClr val="8080AA"/>
        </a:dk2>
        <a:lt2>
          <a:srgbClr val="FFFFFF"/>
        </a:lt2>
        <a:accent1>
          <a:srgbClr val="8982A4"/>
        </a:accent1>
        <a:accent2>
          <a:srgbClr val="9C62CC"/>
        </a:accent2>
        <a:accent3>
          <a:srgbClr val="C0C0D2"/>
        </a:accent3>
        <a:accent4>
          <a:srgbClr val="DADADA"/>
        </a:accent4>
        <a:accent5>
          <a:srgbClr val="C4C1CF"/>
        </a:accent5>
        <a:accent6>
          <a:srgbClr val="8D58B9"/>
        </a:accent6>
        <a:hlink>
          <a:srgbClr val="FDE065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6">
        <a:dk1>
          <a:srgbClr val="989400"/>
        </a:dk1>
        <a:lt1>
          <a:srgbClr val="FF9900"/>
        </a:lt1>
        <a:dk2>
          <a:srgbClr val="DFD293"/>
        </a:dk2>
        <a:lt2>
          <a:srgbClr val="5C1F00"/>
        </a:lt2>
        <a:accent1>
          <a:srgbClr val="FFCC00"/>
        </a:accent1>
        <a:accent2>
          <a:srgbClr val="BE7960"/>
        </a:accent2>
        <a:accent3>
          <a:srgbClr val="FFCAAA"/>
        </a:accent3>
        <a:accent4>
          <a:srgbClr val="817E00"/>
        </a:accent4>
        <a:accent5>
          <a:srgbClr val="FFE2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7">
        <a:dk1>
          <a:srgbClr val="005A58"/>
        </a:dk1>
        <a:lt1>
          <a:srgbClr val="FFFFCC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AE"/>
        </a:accent4>
        <a:accent5>
          <a:srgbClr val="AAB8B7"/>
        </a:accent5>
        <a:accent6>
          <a:srgbClr val="6264B4"/>
        </a:accent6>
        <a:hlink>
          <a:srgbClr val="CCCC00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8">
        <a:dk1>
          <a:srgbClr val="003366"/>
        </a:dk1>
        <a:lt1>
          <a:srgbClr val="FDFFCD"/>
        </a:lt1>
        <a:dk2>
          <a:srgbClr val="0066CC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B8E2"/>
        </a:accent3>
        <a:accent4>
          <a:srgbClr val="D8DAAF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9">
        <a:dk1>
          <a:srgbClr val="336699"/>
        </a:dk1>
        <a:lt1>
          <a:srgbClr val="E2A700"/>
        </a:lt1>
        <a:dk2>
          <a:srgbClr val="808000"/>
        </a:dk2>
        <a:lt2>
          <a:srgbClr val="E3EBF1"/>
        </a:lt2>
        <a:accent1>
          <a:srgbClr val="767300"/>
        </a:accent1>
        <a:accent2>
          <a:srgbClr val="468A4B"/>
        </a:accent2>
        <a:accent3>
          <a:srgbClr val="C0C0AA"/>
        </a:accent3>
        <a:accent4>
          <a:srgbClr val="C18E00"/>
        </a:accent4>
        <a:accent5>
          <a:srgbClr val="BDBCAA"/>
        </a:accent5>
        <a:accent6>
          <a:srgbClr val="3F7D43"/>
        </a:accent6>
        <a:hlink>
          <a:srgbClr val="CC9900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10">
        <a:dk1>
          <a:srgbClr val="669900"/>
        </a:dk1>
        <a:lt1>
          <a:srgbClr val="FFFFAD"/>
        </a:lt1>
        <a:dk2>
          <a:srgbClr val="666699"/>
        </a:dk2>
        <a:lt2>
          <a:srgbClr val="808080"/>
        </a:lt2>
        <a:accent1>
          <a:srgbClr val="F9FECE"/>
        </a:accent1>
        <a:accent2>
          <a:srgbClr val="CCC200"/>
        </a:accent2>
        <a:accent3>
          <a:srgbClr val="FFFFD3"/>
        </a:accent3>
        <a:accent4>
          <a:srgbClr val="568200"/>
        </a:accent4>
        <a:accent5>
          <a:srgbClr val="FBFEE3"/>
        </a:accent5>
        <a:accent6>
          <a:srgbClr val="B9B000"/>
        </a:accent6>
        <a:hlink>
          <a:srgbClr val="0099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11">
        <a:dk1>
          <a:srgbClr val="FEF3D8"/>
        </a:dk1>
        <a:lt1>
          <a:srgbClr val="FCF9E2"/>
        </a:lt1>
        <a:dk2>
          <a:srgbClr val="808000"/>
        </a:dk2>
        <a:lt2>
          <a:srgbClr val="969696"/>
        </a:lt2>
        <a:accent1>
          <a:srgbClr val="C7AD2D"/>
        </a:accent1>
        <a:accent2>
          <a:srgbClr val="8DC6FF"/>
        </a:accent2>
        <a:accent3>
          <a:srgbClr val="FDFBEE"/>
        </a:accent3>
        <a:accent4>
          <a:srgbClr val="D9D0B8"/>
        </a:accent4>
        <a:accent5>
          <a:srgbClr val="E0D3AD"/>
        </a:accent5>
        <a:accent6>
          <a:srgbClr val="7FB3E7"/>
        </a:accent6>
        <a:hlink>
          <a:srgbClr val="0066CC"/>
        </a:hlink>
        <a:folHlink>
          <a:srgbClr val="768D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'Мальчик и мыльные пузыри' 12">
        <a:dk1>
          <a:srgbClr val="CC9900"/>
        </a:dk1>
        <a:lt1>
          <a:srgbClr val="FFF9CF"/>
        </a:lt1>
        <a:dk2>
          <a:srgbClr val="996600"/>
        </a:dk2>
        <a:lt2>
          <a:srgbClr val="808080"/>
        </a:lt2>
        <a:accent1>
          <a:srgbClr val="E9E3B7"/>
        </a:accent1>
        <a:accent2>
          <a:srgbClr val="333399"/>
        </a:accent2>
        <a:accent3>
          <a:srgbClr val="FFFBE4"/>
        </a:accent3>
        <a:accent4>
          <a:srgbClr val="AE8200"/>
        </a:accent4>
        <a:accent5>
          <a:srgbClr val="F2EFD8"/>
        </a:accent5>
        <a:accent6>
          <a:srgbClr val="2D2D8A"/>
        </a:accent6>
        <a:hlink>
          <a:srgbClr val="009999"/>
        </a:hlink>
        <a:folHlink>
          <a:srgbClr val="66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Я умею, гномики</Template>
  <TotalTime>1253</TotalTime>
  <Words>1554</Words>
  <Application>Microsoft Office PowerPoint</Application>
  <PresentationFormat>Экран (4:3)</PresentationFormat>
  <Paragraphs>162</Paragraphs>
  <Slides>24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род соб 2</vt:lpstr>
      <vt:lpstr>Трава</vt:lpstr>
      <vt:lpstr>Система гендерного воспитания в ДОУ </vt:lpstr>
      <vt:lpstr>Современные тенденции образования</vt:lpstr>
      <vt:lpstr>Актуальность</vt:lpstr>
      <vt:lpstr>Особенности</vt:lpstr>
      <vt:lpstr>Участие отцов в общественной жизни ДОУ</vt:lpstr>
      <vt:lpstr>Цель:</vt:lpstr>
      <vt:lpstr>Слайд 7</vt:lpstr>
      <vt:lpstr>Составляющие </vt:lpstr>
      <vt:lpstr>Работа с детьми</vt:lpstr>
      <vt:lpstr>Слайд 10</vt:lpstr>
      <vt:lpstr>Слайд 11</vt:lpstr>
      <vt:lpstr>Слайд 12</vt:lpstr>
      <vt:lpstr>Слайд 13</vt:lpstr>
      <vt:lpstr>Среда</vt:lpstr>
      <vt:lpstr>Работа с родителями</vt:lpstr>
      <vt:lpstr>Встреча с родителями «Пусть всегда будет папа»</vt:lpstr>
      <vt:lpstr>Праздник к Дню отца  «Спасибо, папа, тебе»</vt:lpstr>
      <vt:lpstr>Участие пап в образовательной деятельности</vt:lpstr>
      <vt:lpstr>Участие в игровой деятельности</vt:lpstr>
      <vt:lpstr>Совместная деятельность ДОУ и семьи</vt:lpstr>
      <vt:lpstr>Работа с педагогами</vt:lpstr>
      <vt:lpstr>Результативность</vt:lpstr>
      <vt:lpstr>Слайд 23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отца в жизни ребенка</dc:title>
  <dc:creator>User</dc:creator>
  <cp:lastModifiedBy>User</cp:lastModifiedBy>
  <cp:revision>123</cp:revision>
  <dcterms:created xsi:type="dcterms:W3CDTF">2014-11-10T10:35:56Z</dcterms:created>
  <dcterms:modified xsi:type="dcterms:W3CDTF">2023-02-02T18:38:01Z</dcterms:modified>
</cp:coreProperties>
</file>