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63" r:id="rId5"/>
    <p:sldId id="266" r:id="rId6"/>
    <p:sldId id="264" r:id="rId7"/>
    <p:sldId id="265" r:id="rId8"/>
    <p:sldId id="275" r:id="rId9"/>
    <p:sldId id="273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Социальные акции: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тематика акций, участники акций, правила поведения.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0"/>
            <a:ext cx="4716016" cy="321297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«Нам как никогда нужно создать такую доктрину развития дошкольного детства, в которой бы вместе, «в одной упряжке», были государство, семья, работники системы образования, люди, которые выступают как защитники детства» А.Г.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3056"/>
            <a:ext cx="8229600" cy="216024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7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128796">
            <a:off x="2120498" y="2522834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4770">
            <a:off x="3072969" y="2517366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9810">
            <a:off x="2961904" y="1783162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balloons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82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-znak-vopros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7929618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778"/>
            <a:ext cx="914400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акций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F:\старшая 20- 21\волонтеры 20-21\фото выставки (3)\IMG-ceef16e77add3c3fb50147eb33e96313-V.jpg"/>
          <p:cNvPicPr>
            <a:picLocks noChangeAspect="1" noChangeArrowheads="1"/>
          </p:cNvPicPr>
          <p:nvPr/>
        </p:nvPicPr>
        <p:blipFill>
          <a:blip r:embed="rId2"/>
          <a:srcRect b="7954"/>
          <a:stretch>
            <a:fillRect/>
          </a:stretch>
        </p:blipFill>
        <p:spPr bwMode="auto">
          <a:xfrm>
            <a:off x="0" y="1357298"/>
            <a:ext cx="4482036" cy="5500702"/>
          </a:xfrm>
          <a:prstGeom prst="rect">
            <a:avLst/>
          </a:prstGeom>
          <a:noFill/>
        </p:spPr>
      </p:pic>
      <p:pic>
        <p:nvPicPr>
          <p:cNvPr id="1031" name="Picture 7" descr="F:\старшая 20- 21\волонтеры 20-21\фото выставки (3)\IMG-382c8f556459f7d9259ea7b4630402b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393018"/>
            <a:ext cx="7286644" cy="5464983"/>
          </a:xfrm>
          <a:prstGeom prst="rect">
            <a:avLst/>
          </a:prstGeom>
          <a:noFill/>
        </p:spPr>
      </p:pic>
      <p:pic>
        <p:nvPicPr>
          <p:cNvPr id="1032" name="Picture 8" descr="F:\старшая 20- 21\волонтеры 20-21\фото выставки (3)\IMG-22dbb32f1e3001a63fdd630e2f1227af-V.jpg"/>
          <p:cNvPicPr>
            <a:picLocks noChangeAspect="1" noChangeArrowheads="1"/>
          </p:cNvPicPr>
          <p:nvPr/>
        </p:nvPicPr>
        <p:blipFill>
          <a:blip r:embed="rId4"/>
          <a:srcRect l="4671" r="9986" b="9210"/>
          <a:stretch>
            <a:fillRect/>
          </a:stretch>
        </p:blipFill>
        <p:spPr bwMode="auto">
          <a:xfrm>
            <a:off x="2051720" y="1500174"/>
            <a:ext cx="6715172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различной направленности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старшая 20- 21\дом для птиц\20210323_195650.jpg"/>
          <p:cNvPicPr>
            <a:picLocks noChangeAspect="1" noChangeArrowheads="1"/>
          </p:cNvPicPr>
          <p:nvPr/>
        </p:nvPicPr>
        <p:blipFill>
          <a:blip r:embed="rId2" cstate="print"/>
          <a:srcRect t="11458" b="8333"/>
          <a:stretch>
            <a:fillRect/>
          </a:stretch>
        </p:blipFill>
        <p:spPr bwMode="auto">
          <a:xfrm>
            <a:off x="604906" y="1988840"/>
            <a:ext cx="3414278" cy="47972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2" y="1988840"/>
            <a:ext cx="7182834" cy="47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3422"/>
            <a:ext cx="7584852" cy="49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7848872" cy="4464496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организации Акции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темы, цели и задач Акции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творческой группы (ответственные за организацию и проведение Акции)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 методов и форм проведения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сроков проведения (краткосрочная или долгосрочная акция)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плана проведения Акции (план мероприятий)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Акции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Подведение итогов в творческой группе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273050"/>
            <a:ext cx="3214710" cy="7270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Акций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900" y="3990389"/>
            <a:ext cx="2831491" cy="25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sun9-20.userapi.com/impg/BlCteIteAlEo4cmrGE7PBkWfte9hXdc5CvjR1g/Ln6uIPTnxZc.jpg?size=1280x960&amp;quality=96&amp;sign=5327a9da33003de651af06b495c6dd4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12" y="1857364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51520" y="1865881"/>
            <a:ext cx="381642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sun9-14.userapi.com/impg/EzO8cq7x1GirXx4QgAY3_RgxVpNHPkoEeVDH7g/j-4xb334hlY.jpg?size=1280x958&amp;quality=96&amp;sign=7c40a41eae6b89ce8a96c1f2ea6d43a7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3929066"/>
            <a:ext cx="285752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sun9-66.userapi.com/impg/7CixxOsQBpv-zDaPN3d-pDvZRgqVSnSMM7A60A/uD-1O8AW6A4.jpg?size=810x1080&amp;quality=96&amp;sign=b2c0c689e0739fb3874b0c1cf34dedaf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01271"/>
            <a:ext cx="237173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в ДОУ социальных акций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41" t="15983" r="10069"/>
          <a:stretch>
            <a:fillRect/>
          </a:stretch>
        </p:blipFill>
        <p:spPr bwMode="auto">
          <a:xfrm rot="10800000">
            <a:off x="-13014" y="1916832"/>
            <a:ext cx="9017278" cy="457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8075240" cy="3888432"/>
          </a:xfrm>
        </p:spPr>
        <p:txBody>
          <a:bodyPr/>
          <a:lstStyle/>
          <a:p>
            <a:pPr algn="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верю в человека. Я верю в его добрые помыслы. Я верю, что все мы пришли для того, чтобы творить добро. И если мы будем это делать, будем все вместе, то нас ждет успех.» 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468</TotalTime>
  <Words>108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2</vt:lpstr>
      <vt:lpstr>Социальные акции: тематика акций, участники акций, правила поведения.</vt:lpstr>
      <vt:lpstr>Презентация PowerPoint</vt:lpstr>
      <vt:lpstr>Презентация PowerPoint</vt:lpstr>
      <vt:lpstr> </vt:lpstr>
      <vt:lpstr>Акции различной направленности  </vt:lpstr>
      <vt:lpstr>Алгоритм организации Акции  Определение темы, цели и задач Акции Формирование творческой группы (ответственные за организацию и проведение Акции) Подбор методов и форм проведения Определение сроков проведения (краткосрочная или долгосрочная акция) Составление плана проведения Акции (план мероприятий) Проведение мероприятий Акции Подведение итогов в творческой группе </vt:lpstr>
      <vt:lpstr>Результаты Акций </vt:lpstr>
      <vt:lpstr>Результат проведения в ДОУ социальных акций</vt:lpstr>
      <vt:lpstr>Презентация PowerPoint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и семьи в новых социальных условиях.</dc:title>
  <dc:creator>Пользователь Windows</dc:creator>
  <cp:lastModifiedBy>User</cp:lastModifiedBy>
  <cp:revision>91</cp:revision>
  <dcterms:created xsi:type="dcterms:W3CDTF">2013-08-22T22:49:16Z</dcterms:created>
  <dcterms:modified xsi:type="dcterms:W3CDTF">2021-12-07T06:24:15Z</dcterms:modified>
</cp:coreProperties>
</file>