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3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F6E8E2-3212-45F6-AEBC-1CF51B9C738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8E1ACE-009D-441F-A6B7-247B7A74B1CA}">
      <dgm:prSet phldrT="[Текст]"/>
      <dgm:spPr/>
      <dgm:t>
        <a:bodyPr/>
        <a:lstStyle/>
        <a:p>
          <a:r>
            <a:rPr lang="ru-RU" dirty="0" smtClean="0"/>
            <a:t>Информационно-аналитические формы</a:t>
          </a:r>
          <a:endParaRPr lang="ru-RU" dirty="0"/>
        </a:p>
      </dgm:t>
    </dgm:pt>
    <dgm:pt modelId="{28E0E876-C6DB-49EE-A2E7-7CCF17BF2346}" type="parTrans" cxnId="{53552F14-B657-44C4-984F-C69220E1623E}">
      <dgm:prSet/>
      <dgm:spPr/>
      <dgm:t>
        <a:bodyPr/>
        <a:lstStyle/>
        <a:p>
          <a:endParaRPr lang="ru-RU"/>
        </a:p>
      </dgm:t>
    </dgm:pt>
    <dgm:pt modelId="{D10F2323-C999-4728-9C05-F70CDED5EE92}" type="sibTrans" cxnId="{53552F14-B657-44C4-984F-C69220E1623E}">
      <dgm:prSet/>
      <dgm:spPr/>
      <dgm:t>
        <a:bodyPr/>
        <a:lstStyle/>
        <a:p>
          <a:endParaRPr lang="ru-RU"/>
        </a:p>
      </dgm:t>
    </dgm:pt>
    <dgm:pt modelId="{AEDCF28E-A364-43B1-9C1E-114CA3F456B5}">
      <dgm:prSet phldrT="[Текст]"/>
      <dgm:spPr/>
      <dgm:t>
        <a:bodyPr vert="vert270"/>
        <a:lstStyle/>
        <a:p>
          <a:r>
            <a:rPr lang="ru-RU" b="1" dirty="0" smtClean="0">
              <a:solidFill>
                <a:schemeClr val="tx1"/>
              </a:solidFill>
            </a:rPr>
            <a:t>опрос</a:t>
          </a:r>
          <a:endParaRPr lang="ru-RU" b="1" dirty="0">
            <a:solidFill>
              <a:schemeClr val="tx1"/>
            </a:solidFill>
          </a:endParaRPr>
        </a:p>
      </dgm:t>
    </dgm:pt>
    <dgm:pt modelId="{C3B86F11-C2CD-4206-8291-8F30BE1D01D5}" type="parTrans" cxnId="{1A4134D7-023B-47BE-88E8-4F14037BE4DB}">
      <dgm:prSet/>
      <dgm:spPr/>
      <dgm:t>
        <a:bodyPr/>
        <a:lstStyle/>
        <a:p>
          <a:endParaRPr lang="ru-RU"/>
        </a:p>
      </dgm:t>
    </dgm:pt>
    <dgm:pt modelId="{D5F1DC23-E54A-43EF-B084-4B83808E91CD}" type="sibTrans" cxnId="{1A4134D7-023B-47BE-88E8-4F14037BE4DB}">
      <dgm:prSet/>
      <dgm:spPr/>
      <dgm:t>
        <a:bodyPr/>
        <a:lstStyle/>
        <a:p>
          <a:endParaRPr lang="ru-RU"/>
        </a:p>
      </dgm:t>
    </dgm:pt>
    <dgm:pt modelId="{520D3E88-FE4C-499D-8F51-A26EF0C6311F}">
      <dgm:prSet phldrT="[Текст]"/>
      <dgm:spPr/>
      <dgm:t>
        <a:bodyPr vert="vert270"/>
        <a:lstStyle/>
        <a:p>
          <a:r>
            <a:rPr lang="ru-RU" b="1" dirty="0" smtClean="0">
              <a:solidFill>
                <a:schemeClr val="tx1"/>
              </a:solidFill>
            </a:rPr>
            <a:t>Родительская конференция</a:t>
          </a:r>
          <a:endParaRPr lang="ru-RU" b="1" dirty="0">
            <a:solidFill>
              <a:schemeClr val="tx1"/>
            </a:solidFill>
          </a:endParaRPr>
        </a:p>
      </dgm:t>
    </dgm:pt>
    <dgm:pt modelId="{2116607C-DC99-4DEB-80F9-B3713D188E7F}" type="parTrans" cxnId="{259D8E7B-D324-42F2-B8ED-84C676CFE947}">
      <dgm:prSet/>
      <dgm:spPr/>
      <dgm:t>
        <a:bodyPr/>
        <a:lstStyle/>
        <a:p>
          <a:endParaRPr lang="ru-RU"/>
        </a:p>
      </dgm:t>
    </dgm:pt>
    <dgm:pt modelId="{8CAD51FF-5FBB-40CA-9B6C-D96D46184567}" type="sibTrans" cxnId="{259D8E7B-D324-42F2-B8ED-84C676CFE947}">
      <dgm:prSet/>
      <dgm:spPr/>
      <dgm:t>
        <a:bodyPr/>
        <a:lstStyle/>
        <a:p>
          <a:endParaRPr lang="ru-RU"/>
        </a:p>
      </dgm:t>
    </dgm:pt>
    <dgm:pt modelId="{B07D5772-D8AF-4518-90F7-35349D37C169}">
      <dgm:prSet phldrT="[Текст]"/>
      <dgm:spPr/>
      <dgm:t>
        <a:bodyPr vert="vert270"/>
        <a:lstStyle/>
        <a:p>
          <a:r>
            <a:rPr lang="ru-RU" b="1" dirty="0" smtClean="0">
              <a:solidFill>
                <a:schemeClr val="tx1"/>
              </a:solidFill>
            </a:rPr>
            <a:t>Интервью и беседа</a:t>
          </a:r>
          <a:endParaRPr lang="ru-RU" b="1" dirty="0">
            <a:solidFill>
              <a:schemeClr val="tx1"/>
            </a:solidFill>
          </a:endParaRPr>
        </a:p>
      </dgm:t>
    </dgm:pt>
    <dgm:pt modelId="{5A89EB62-57B2-43CE-8C79-09D8B6B1D2EE}" type="parTrans" cxnId="{E9877112-E720-4EEC-BDE7-62EDF41BE104}">
      <dgm:prSet/>
      <dgm:spPr/>
      <dgm:t>
        <a:bodyPr/>
        <a:lstStyle/>
        <a:p>
          <a:endParaRPr lang="ru-RU"/>
        </a:p>
      </dgm:t>
    </dgm:pt>
    <dgm:pt modelId="{9B3AC419-AF1A-4973-A2B2-9A8FD7149A40}" type="sibTrans" cxnId="{E9877112-E720-4EEC-BDE7-62EDF41BE104}">
      <dgm:prSet/>
      <dgm:spPr/>
      <dgm:t>
        <a:bodyPr/>
        <a:lstStyle/>
        <a:p>
          <a:endParaRPr lang="ru-RU"/>
        </a:p>
      </dgm:t>
    </dgm:pt>
    <dgm:pt modelId="{1BE4CDF6-444D-4065-AD74-9A71CD62C764}">
      <dgm:prSet phldrT="[Текст]"/>
      <dgm:spPr/>
      <dgm:t>
        <a:bodyPr vert="vert270"/>
        <a:lstStyle/>
        <a:p>
          <a:r>
            <a:rPr lang="ru-RU" b="1" dirty="0" smtClean="0">
              <a:solidFill>
                <a:schemeClr val="tx1"/>
              </a:solidFill>
            </a:rPr>
            <a:t>практикум</a:t>
          </a:r>
          <a:endParaRPr lang="ru-RU" b="1" dirty="0">
            <a:solidFill>
              <a:schemeClr val="tx1"/>
            </a:solidFill>
          </a:endParaRPr>
        </a:p>
      </dgm:t>
    </dgm:pt>
    <dgm:pt modelId="{4D9977B6-7B6E-4E56-80EE-C694716056F2}" type="parTrans" cxnId="{821B3E1A-4073-46D8-97CE-9F1F8E553FCD}">
      <dgm:prSet/>
      <dgm:spPr/>
      <dgm:t>
        <a:bodyPr/>
        <a:lstStyle/>
        <a:p>
          <a:endParaRPr lang="ru-RU"/>
        </a:p>
      </dgm:t>
    </dgm:pt>
    <dgm:pt modelId="{FA87FF37-F71C-41AC-A091-C0423D4F32C2}" type="sibTrans" cxnId="{821B3E1A-4073-46D8-97CE-9F1F8E553FCD}">
      <dgm:prSet/>
      <dgm:spPr/>
      <dgm:t>
        <a:bodyPr/>
        <a:lstStyle/>
        <a:p>
          <a:endParaRPr lang="ru-RU"/>
        </a:p>
      </dgm:t>
    </dgm:pt>
    <dgm:pt modelId="{C73E750B-C845-4D04-9DF1-77FCB6D9676C}">
      <dgm:prSet phldrT="[Текст]"/>
      <dgm:spPr/>
      <dgm:t>
        <a:bodyPr vert="vert270"/>
        <a:lstStyle/>
        <a:p>
          <a:r>
            <a:rPr lang="ru-RU" b="1" dirty="0" err="1" smtClean="0">
              <a:solidFill>
                <a:schemeClr val="tx1"/>
              </a:solidFill>
            </a:rPr>
            <a:t>Педогогическая</a:t>
          </a:r>
          <a:r>
            <a:rPr lang="ru-RU" b="1" dirty="0" smtClean="0">
              <a:solidFill>
                <a:schemeClr val="tx1"/>
              </a:solidFill>
            </a:rPr>
            <a:t> лаборатория</a:t>
          </a:r>
          <a:endParaRPr lang="ru-RU" b="1" dirty="0">
            <a:solidFill>
              <a:schemeClr val="tx1"/>
            </a:solidFill>
          </a:endParaRPr>
        </a:p>
      </dgm:t>
    </dgm:pt>
    <dgm:pt modelId="{275A4780-ED20-4F75-BB77-DF0134064388}" type="parTrans" cxnId="{8BA14186-60B0-4371-A4B3-9127E28F8CAB}">
      <dgm:prSet/>
      <dgm:spPr/>
      <dgm:t>
        <a:bodyPr/>
        <a:lstStyle/>
        <a:p>
          <a:endParaRPr lang="ru-RU"/>
        </a:p>
      </dgm:t>
    </dgm:pt>
    <dgm:pt modelId="{5F9CCD4C-4F8D-4C59-99F3-973A2B7E6EAB}" type="sibTrans" cxnId="{8BA14186-60B0-4371-A4B3-9127E28F8CAB}">
      <dgm:prSet/>
      <dgm:spPr/>
      <dgm:t>
        <a:bodyPr/>
        <a:lstStyle/>
        <a:p>
          <a:endParaRPr lang="ru-RU"/>
        </a:p>
      </dgm:t>
    </dgm:pt>
    <dgm:pt modelId="{AF82A2AA-6687-487E-915C-C25C3D98DE38}">
      <dgm:prSet phldrT="[Текст]"/>
      <dgm:spPr/>
      <dgm:t>
        <a:bodyPr vert="vert270"/>
        <a:lstStyle/>
        <a:p>
          <a:r>
            <a:rPr lang="ru-RU" b="1" dirty="0" smtClean="0">
              <a:solidFill>
                <a:schemeClr val="tx1"/>
              </a:solidFill>
            </a:rPr>
            <a:t>лекция</a:t>
          </a:r>
          <a:endParaRPr lang="ru-RU" b="1" dirty="0">
            <a:solidFill>
              <a:schemeClr val="tx1"/>
            </a:solidFill>
          </a:endParaRPr>
        </a:p>
      </dgm:t>
    </dgm:pt>
    <dgm:pt modelId="{0AC72F4E-059D-41A6-850C-84869A9FEB60}" type="parTrans" cxnId="{0836EEC0-FF2E-483F-ADC7-C3A54449459C}">
      <dgm:prSet/>
      <dgm:spPr/>
      <dgm:t>
        <a:bodyPr/>
        <a:lstStyle/>
        <a:p>
          <a:endParaRPr lang="ru-RU"/>
        </a:p>
      </dgm:t>
    </dgm:pt>
    <dgm:pt modelId="{872DAE65-3852-47A4-AACA-2F3D975690C4}" type="sibTrans" cxnId="{0836EEC0-FF2E-483F-ADC7-C3A54449459C}">
      <dgm:prSet/>
      <dgm:spPr/>
      <dgm:t>
        <a:bodyPr/>
        <a:lstStyle/>
        <a:p>
          <a:endParaRPr lang="ru-RU"/>
        </a:p>
      </dgm:t>
    </dgm:pt>
    <dgm:pt modelId="{C8C793A3-37CE-454D-9137-4604F5002731}">
      <dgm:prSet phldrT="[Текст]"/>
      <dgm:spPr/>
      <dgm:t>
        <a:bodyPr vert="vert270"/>
        <a:lstStyle/>
        <a:p>
          <a:r>
            <a:rPr lang="ru-RU" b="1" dirty="0" smtClean="0">
              <a:solidFill>
                <a:schemeClr val="tx1"/>
              </a:solidFill>
            </a:rPr>
            <a:t>дискуссия</a:t>
          </a:r>
          <a:endParaRPr lang="ru-RU" b="1" dirty="0">
            <a:solidFill>
              <a:schemeClr val="tx1"/>
            </a:solidFill>
          </a:endParaRPr>
        </a:p>
      </dgm:t>
    </dgm:pt>
    <dgm:pt modelId="{3BB09AEC-79CB-4381-928A-9BAE53D132E0}" type="parTrans" cxnId="{D092CB96-B549-4658-B9CD-F8361CE02F49}">
      <dgm:prSet/>
      <dgm:spPr/>
      <dgm:t>
        <a:bodyPr/>
        <a:lstStyle/>
        <a:p>
          <a:endParaRPr lang="ru-RU"/>
        </a:p>
      </dgm:t>
    </dgm:pt>
    <dgm:pt modelId="{EC90E9E3-9EDB-47A5-99DD-916366F932CF}" type="sibTrans" cxnId="{D092CB96-B549-4658-B9CD-F8361CE02F49}">
      <dgm:prSet/>
      <dgm:spPr/>
      <dgm:t>
        <a:bodyPr/>
        <a:lstStyle/>
        <a:p>
          <a:endParaRPr lang="ru-RU"/>
        </a:p>
      </dgm:t>
    </dgm:pt>
    <dgm:pt modelId="{F9749676-36B5-4D1F-919C-4C880A0AE7F8}">
      <dgm:prSet phldrT="[Текст]"/>
      <dgm:spPr/>
      <dgm:t>
        <a:bodyPr vert="vert270"/>
        <a:lstStyle/>
        <a:p>
          <a:r>
            <a:rPr lang="ru-RU" b="1" dirty="0" smtClean="0">
              <a:solidFill>
                <a:schemeClr val="tx1"/>
              </a:solidFill>
            </a:rPr>
            <a:t>Педсовет с участием родителей</a:t>
          </a:r>
          <a:endParaRPr lang="ru-RU" b="1" dirty="0">
            <a:solidFill>
              <a:schemeClr val="tx1"/>
            </a:solidFill>
          </a:endParaRPr>
        </a:p>
      </dgm:t>
    </dgm:pt>
    <dgm:pt modelId="{6BE6BD32-61E1-4950-9683-FCD6C1FD9185}" type="parTrans" cxnId="{7F77F9B5-2DA8-4E6E-AEC8-5EB91E6F2C8D}">
      <dgm:prSet/>
      <dgm:spPr/>
      <dgm:t>
        <a:bodyPr/>
        <a:lstStyle/>
        <a:p>
          <a:endParaRPr lang="ru-RU"/>
        </a:p>
      </dgm:t>
    </dgm:pt>
    <dgm:pt modelId="{8D34E195-3F0A-4269-91D8-8C140EB6E814}" type="sibTrans" cxnId="{7F77F9B5-2DA8-4E6E-AEC8-5EB91E6F2C8D}">
      <dgm:prSet/>
      <dgm:spPr/>
      <dgm:t>
        <a:bodyPr/>
        <a:lstStyle/>
        <a:p>
          <a:endParaRPr lang="ru-RU"/>
        </a:p>
      </dgm:t>
    </dgm:pt>
    <dgm:pt modelId="{9206A175-2164-4B07-B5D1-2873A3283B4D}">
      <dgm:prSet phldrT="[Текст]"/>
      <dgm:spPr/>
      <dgm:t>
        <a:bodyPr vert="vert270"/>
        <a:lstStyle/>
        <a:p>
          <a:r>
            <a:rPr lang="ru-RU" b="1" dirty="0" smtClean="0">
              <a:solidFill>
                <a:schemeClr val="tx1"/>
              </a:solidFill>
            </a:rPr>
            <a:t>Круглый стол</a:t>
          </a:r>
          <a:endParaRPr lang="ru-RU" b="1" dirty="0">
            <a:solidFill>
              <a:schemeClr val="tx1"/>
            </a:solidFill>
          </a:endParaRPr>
        </a:p>
      </dgm:t>
    </dgm:pt>
    <dgm:pt modelId="{56D2E616-C447-4D37-B171-A50CD137BC05}" type="parTrans" cxnId="{4F9C6836-7B76-4BED-A082-1FE137686D2B}">
      <dgm:prSet/>
      <dgm:spPr/>
      <dgm:t>
        <a:bodyPr/>
        <a:lstStyle/>
        <a:p>
          <a:endParaRPr lang="ru-RU"/>
        </a:p>
      </dgm:t>
    </dgm:pt>
    <dgm:pt modelId="{179A394C-A556-4E02-89AE-97B510AEA1FC}" type="sibTrans" cxnId="{4F9C6836-7B76-4BED-A082-1FE137686D2B}">
      <dgm:prSet/>
      <dgm:spPr/>
      <dgm:t>
        <a:bodyPr/>
        <a:lstStyle/>
        <a:p>
          <a:endParaRPr lang="ru-RU"/>
        </a:p>
      </dgm:t>
    </dgm:pt>
    <dgm:pt modelId="{D0A6A9DA-5BEA-4019-A80E-978C7920F927}">
      <dgm:prSet phldrT="[Текст]"/>
      <dgm:spPr/>
      <dgm:t>
        <a:bodyPr vert="vert270"/>
        <a:lstStyle/>
        <a:p>
          <a:r>
            <a:rPr lang="ru-RU" b="1" dirty="0" smtClean="0">
              <a:solidFill>
                <a:schemeClr val="tx1"/>
              </a:solidFill>
            </a:rPr>
            <a:t>симпозиум</a:t>
          </a:r>
          <a:endParaRPr lang="ru-RU" b="1" dirty="0">
            <a:solidFill>
              <a:schemeClr val="tx1"/>
            </a:solidFill>
          </a:endParaRPr>
        </a:p>
      </dgm:t>
    </dgm:pt>
    <dgm:pt modelId="{1A22596E-9D24-47AA-83AA-5F2124788C50}" type="parTrans" cxnId="{A4FAB9B8-7FE0-473B-AD46-5090768093BC}">
      <dgm:prSet/>
      <dgm:spPr/>
      <dgm:t>
        <a:bodyPr/>
        <a:lstStyle/>
        <a:p>
          <a:endParaRPr lang="ru-RU"/>
        </a:p>
      </dgm:t>
    </dgm:pt>
    <dgm:pt modelId="{21A27F53-5DE2-4C4A-941D-C9602649E83C}" type="sibTrans" cxnId="{A4FAB9B8-7FE0-473B-AD46-5090768093BC}">
      <dgm:prSet/>
      <dgm:spPr/>
      <dgm:t>
        <a:bodyPr/>
        <a:lstStyle/>
        <a:p>
          <a:endParaRPr lang="ru-RU"/>
        </a:p>
      </dgm:t>
    </dgm:pt>
    <dgm:pt modelId="{089A0CCE-A102-4DB7-92FE-EEEB25A04C8F}">
      <dgm:prSet phldrT="[Текст]"/>
      <dgm:spPr/>
      <dgm:t>
        <a:bodyPr vert="vert270"/>
        <a:lstStyle/>
        <a:p>
          <a:r>
            <a:rPr lang="ru-RU" b="1" dirty="0" smtClean="0">
              <a:solidFill>
                <a:schemeClr val="tx1"/>
              </a:solidFill>
            </a:rPr>
            <a:t>дебаты</a:t>
          </a:r>
          <a:endParaRPr lang="ru-RU" b="1" dirty="0">
            <a:solidFill>
              <a:schemeClr val="tx1"/>
            </a:solidFill>
          </a:endParaRPr>
        </a:p>
      </dgm:t>
    </dgm:pt>
    <dgm:pt modelId="{DC5FFC19-5423-4A82-BC29-A9030310826C}" type="parTrans" cxnId="{631ACB18-5ADD-47A0-91F2-9FB497BA88C1}">
      <dgm:prSet/>
      <dgm:spPr/>
      <dgm:t>
        <a:bodyPr/>
        <a:lstStyle/>
        <a:p>
          <a:endParaRPr lang="ru-RU"/>
        </a:p>
      </dgm:t>
    </dgm:pt>
    <dgm:pt modelId="{8C3402F6-6828-42B5-A969-AEA5A0C3ED08}" type="sibTrans" cxnId="{631ACB18-5ADD-47A0-91F2-9FB497BA88C1}">
      <dgm:prSet/>
      <dgm:spPr/>
      <dgm:t>
        <a:bodyPr/>
        <a:lstStyle/>
        <a:p>
          <a:endParaRPr lang="ru-RU"/>
        </a:p>
      </dgm:t>
    </dgm:pt>
    <dgm:pt modelId="{0C7EFD36-99A7-47EF-A5DD-ADC429F352FB}">
      <dgm:prSet phldrT="[Текст]"/>
      <dgm:spPr/>
      <dgm:t>
        <a:bodyPr vert="vert270"/>
        <a:lstStyle/>
        <a:p>
          <a:r>
            <a:rPr lang="ru-RU" b="1" dirty="0" smtClean="0">
              <a:solidFill>
                <a:schemeClr val="tx1"/>
              </a:solidFill>
            </a:rPr>
            <a:t>анкетирование</a:t>
          </a:r>
          <a:endParaRPr lang="ru-RU" b="1" dirty="0">
            <a:solidFill>
              <a:schemeClr val="tx1"/>
            </a:solidFill>
          </a:endParaRPr>
        </a:p>
      </dgm:t>
    </dgm:pt>
    <dgm:pt modelId="{6FC8E55D-B822-420B-B150-5A4EE93D2A4C}" type="parTrans" cxnId="{6EC8DF3C-1574-4A80-ABAF-D37F3A57A1C2}">
      <dgm:prSet/>
      <dgm:spPr/>
      <dgm:t>
        <a:bodyPr/>
        <a:lstStyle/>
        <a:p>
          <a:endParaRPr lang="ru-RU"/>
        </a:p>
      </dgm:t>
    </dgm:pt>
    <dgm:pt modelId="{CFCEADEF-BBB2-47E3-BFAA-E06D8B7032C8}" type="sibTrans" cxnId="{6EC8DF3C-1574-4A80-ABAF-D37F3A57A1C2}">
      <dgm:prSet/>
      <dgm:spPr/>
      <dgm:t>
        <a:bodyPr/>
        <a:lstStyle/>
        <a:p>
          <a:endParaRPr lang="ru-RU"/>
        </a:p>
      </dgm:t>
    </dgm:pt>
    <dgm:pt modelId="{20429C1C-0D5F-4193-96C7-19801CE22688}" type="pres">
      <dgm:prSet presAssocID="{3BF6E8E2-3212-45F6-AEBC-1CF51B9C738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057935-5873-43F8-9C8E-4B5DB1511BED}" type="pres">
      <dgm:prSet presAssocID="{FA8E1ACE-009D-441F-A6B7-247B7A74B1CA}" presName="roof" presStyleLbl="dkBgShp" presStyleIdx="0" presStyleCnt="2" custScaleY="61660" custLinFactNeighborX="1754" custLinFactNeighborY="1215"/>
      <dgm:spPr/>
      <dgm:t>
        <a:bodyPr/>
        <a:lstStyle/>
        <a:p>
          <a:endParaRPr lang="ru-RU"/>
        </a:p>
      </dgm:t>
    </dgm:pt>
    <dgm:pt modelId="{2F68677B-E71D-45EA-9F4D-A439F5AD8791}" type="pres">
      <dgm:prSet presAssocID="{FA8E1ACE-009D-441F-A6B7-247B7A74B1CA}" presName="pillars" presStyleCnt="0"/>
      <dgm:spPr/>
    </dgm:pt>
    <dgm:pt modelId="{D308AA2E-8EDF-49FB-8BAD-460371B9DBA4}" type="pres">
      <dgm:prSet presAssocID="{FA8E1ACE-009D-441F-A6B7-247B7A74B1CA}" presName="pillar1" presStyleLbl="node1" presStyleIdx="0" presStyleCnt="12" custLinFactNeighborX="2645" custLinFactNeighborY="-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B40D2E-8E7C-4BF0-A9D3-A5C34784203A}" type="pres">
      <dgm:prSet presAssocID="{0C7EFD36-99A7-47EF-A5DD-ADC429F352FB}" presName="pillarX" presStyleLbl="node1" presStyleIdx="1" presStyleCnt="12" custLinFactNeighborX="70" custLinFactNeighborY="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662AA-931D-404B-A9D6-8CDD9A3E046F}" type="pres">
      <dgm:prSet presAssocID="{B07D5772-D8AF-4518-90F7-35349D37C169}" presName="pillarX" presStyleLbl="node1" presStyleIdx="2" presStyleCnt="12" custLinFactNeighborX="-3337" custLinFactNeighborY="-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84BF0-F9CF-4D20-9DF5-D9BDC4569AFB}" type="pres">
      <dgm:prSet presAssocID="{1BE4CDF6-444D-4065-AD74-9A71CD62C764}" presName="pillarX" presStyleLbl="node1" presStyleIdx="3" presStyleCnt="12" custLinFactNeighborX="70" custLinFactNeighborY="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F1FD5-2670-4C6B-B164-C5E5D4A550F4}" type="pres">
      <dgm:prSet presAssocID="{AF82A2AA-6687-487E-915C-C25C3D98DE38}" presName="pillarX" presStyleLbl="node1" presStyleIdx="4" presStyleCnt="12" custLinFactNeighborX="70" custLinFactNeighborY="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BFF41-9343-485E-A9F3-6956D6612EAE}" type="pres">
      <dgm:prSet presAssocID="{C8C793A3-37CE-454D-9137-4604F5002731}" presName="pillarX" presStyleLbl="node1" presStyleIdx="5" presStyleCnt="12" custLinFactNeighborX="70" custLinFactNeighborY="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2C93E-FDB2-442B-B003-65D411AEC016}" type="pres">
      <dgm:prSet presAssocID="{9206A175-2164-4B07-B5D1-2873A3283B4D}" presName="pillarX" presStyleLbl="node1" presStyleIdx="6" presStyleCnt="12" custLinFactNeighborX="70" custLinFactNeighborY="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65D6C-2B89-41ED-B390-A7A801E38099}" type="pres">
      <dgm:prSet presAssocID="{D0A6A9DA-5BEA-4019-A80E-978C7920F927}" presName="pillarX" presStyleLbl="node1" presStyleIdx="7" presStyleCnt="12" custLinFactNeighborX="70" custLinFactNeighborY="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B27EF1-3D1F-43AF-8211-B7A89549829C}" type="pres">
      <dgm:prSet presAssocID="{089A0CCE-A102-4DB7-92FE-EEEB25A04C8F}" presName="pillarX" presStyleLbl="node1" presStyleIdx="8" presStyleCnt="12" custLinFactNeighborX="70" custLinFactNeighborY="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285675-8E93-4642-B85A-A777102ED845}" type="pres">
      <dgm:prSet presAssocID="{F9749676-36B5-4D1F-919C-4C880A0AE7F8}" presName="pillarX" presStyleLbl="node1" presStyleIdx="9" presStyleCnt="12" custLinFactNeighborX="70" custLinFactNeighborY="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18B832-32D0-49AB-A752-E389663D2118}" type="pres">
      <dgm:prSet presAssocID="{C73E750B-C845-4D04-9DF1-77FCB6D9676C}" presName="pillarX" presStyleLbl="node1" presStyleIdx="10" presStyleCnt="12" custLinFactNeighborX="70" custLinFactNeighborY="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987E1-5181-4C56-ABC0-A5DC8FC18AC3}" type="pres">
      <dgm:prSet presAssocID="{520D3E88-FE4C-499D-8F51-A26EF0C6311F}" presName="pillarX" presStyleLbl="node1" presStyleIdx="11" presStyleCnt="12" custLinFactNeighborX="70" custLinFactNeighborY="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C34522-4B18-4179-8F64-4F69978D9599}" type="pres">
      <dgm:prSet presAssocID="{FA8E1ACE-009D-441F-A6B7-247B7A74B1CA}" presName="base" presStyleLbl="dkBgShp" presStyleIdx="1" presStyleCnt="2"/>
      <dgm:spPr/>
    </dgm:pt>
  </dgm:ptLst>
  <dgm:cxnLst>
    <dgm:cxn modelId="{4F9C6836-7B76-4BED-A082-1FE137686D2B}" srcId="{FA8E1ACE-009D-441F-A6B7-247B7A74B1CA}" destId="{9206A175-2164-4B07-B5D1-2873A3283B4D}" srcOrd="6" destOrd="0" parTransId="{56D2E616-C447-4D37-B171-A50CD137BC05}" sibTransId="{179A394C-A556-4E02-89AE-97B510AEA1FC}"/>
    <dgm:cxn modelId="{259D8E7B-D324-42F2-B8ED-84C676CFE947}" srcId="{FA8E1ACE-009D-441F-A6B7-247B7A74B1CA}" destId="{520D3E88-FE4C-499D-8F51-A26EF0C6311F}" srcOrd="11" destOrd="0" parTransId="{2116607C-DC99-4DEB-80F9-B3713D188E7F}" sibTransId="{8CAD51FF-5FBB-40CA-9B6C-D96D46184567}"/>
    <dgm:cxn modelId="{94479FD9-4EF6-46DC-9DCC-E1DFBC0B1DD7}" type="presOf" srcId="{AF82A2AA-6687-487E-915C-C25C3D98DE38}" destId="{58CF1FD5-2670-4C6B-B164-C5E5D4A550F4}" srcOrd="0" destOrd="0" presId="urn:microsoft.com/office/officeart/2005/8/layout/hList3"/>
    <dgm:cxn modelId="{8BA14186-60B0-4371-A4B3-9127E28F8CAB}" srcId="{FA8E1ACE-009D-441F-A6B7-247B7A74B1CA}" destId="{C73E750B-C845-4D04-9DF1-77FCB6D9676C}" srcOrd="10" destOrd="0" parTransId="{275A4780-ED20-4F75-BB77-DF0134064388}" sibTransId="{5F9CCD4C-4F8D-4C59-99F3-973A2B7E6EAB}"/>
    <dgm:cxn modelId="{631ACB18-5ADD-47A0-91F2-9FB497BA88C1}" srcId="{FA8E1ACE-009D-441F-A6B7-247B7A74B1CA}" destId="{089A0CCE-A102-4DB7-92FE-EEEB25A04C8F}" srcOrd="8" destOrd="0" parTransId="{DC5FFC19-5423-4A82-BC29-A9030310826C}" sibTransId="{8C3402F6-6828-42B5-A969-AEA5A0C3ED08}"/>
    <dgm:cxn modelId="{E9877112-E720-4EEC-BDE7-62EDF41BE104}" srcId="{FA8E1ACE-009D-441F-A6B7-247B7A74B1CA}" destId="{B07D5772-D8AF-4518-90F7-35349D37C169}" srcOrd="2" destOrd="0" parTransId="{5A89EB62-57B2-43CE-8C79-09D8B6B1D2EE}" sibTransId="{9B3AC419-AF1A-4973-A2B2-9A8FD7149A40}"/>
    <dgm:cxn modelId="{F6794EF9-D349-4C75-96A2-46107BD74F97}" type="presOf" srcId="{B07D5772-D8AF-4518-90F7-35349D37C169}" destId="{F1D662AA-931D-404B-A9D6-8CDD9A3E046F}" srcOrd="0" destOrd="0" presId="urn:microsoft.com/office/officeart/2005/8/layout/hList3"/>
    <dgm:cxn modelId="{372D5320-BDA5-480E-878C-422F73FC21D7}" type="presOf" srcId="{0C7EFD36-99A7-47EF-A5DD-ADC429F352FB}" destId="{D9B40D2E-8E7C-4BF0-A9D3-A5C34784203A}" srcOrd="0" destOrd="0" presId="urn:microsoft.com/office/officeart/2005/8/layout/hList3"/>
    <dgm:cxn modelId="{25E79A77-5828-4734-800A-08823AF321A0}" type="presOf" srcId="{1BE4CDF6-444D-4065-AD74-9A71CD62C764}" destId="{73684BF0-F9CF-4D20-9DF5-D9BDC4569AFB}" srcOrd="0" destOrd="0" presId="urn:microsoft.com/office/officeart/2005/8/layout/hList3"/>
    <dgm:cxn modelId="{821B3E1A-4073-46D8-97CE-9F1F8E553FCD}" srcId="{FA8E1ACE-009D-441F-A6B7-247B7A74B1CA}" destId="{1BE4CDF6-444D-4065-AD74-9A71CD62C764}" srcOrd="3" destOrd="0" parTransId="{4D9977B6-7B6E-4E56-80EE-C694716056F2}" sibTransId="{FA87FF37-F71C-41AC-A091-C0423D4F32C2}"/>
    <dgm:cxn modelId="{4B6B1083-974E-47B1-81E8-5A1DFF521836}" type="presOf" srcId="{D0A6A9DA-5BEA-4019-A80E-978C7920F927}" destId="{E7865D6C-2B89-41ED-B390-A7A801E38099}" srcOrd="0" destOrd="0" presId="urn:microsoft.com/office/officeart/2005/8/layout/hList3"/>
    <dgm:cxn modelId="{A4FAB9B8-7FE0-473B-AD46-5090768093BC}" srcId="{FA8E1ACE-009D-441F-A6B7-247B7A74B1CA}" destId="{D0A6A9DA-5BEA-4019-A80E-978C7920F927}" srcOrd="7" destOrd="0" parTransId="{1A22596E-9D24-47AA-83AA-5F2124788C50}" sibTransId="{21A27F53-5DE2-4C4A-941D-C9602649E83C}"/>
    <dgm:cxn modelId="{0E6B24FD-4C5C-4A3B-B631-D7550CD6DF56}" type="presOf" srcId="{520D3E88-FE4C-499D-8F51-A26EF0C6311F}" destId="{154987E1-5181-4C56-ABC0-A5DC8FC18AC3}" srcOrd="0" destOrd="0" presId="urn:microsoft.com/office/officeart/2005/8/layout/hList3"/>
    <dgm:cxn modelId="{1C10659D-D2AA-41C0-9445-696481711EA5}" type="presOf" srcId="{9206A175-2164-4B07-B5D1-2873A3283B4D}" destId="{D2B2C93E-FDB2-442B-B003-65D411AEC016}" srcOrd="0" destOrd="0" presId="urn:microsoft.com/office/officeart/2005/8/layout/hList3"/>
    <dgm:cxn modelId="{44C3F701-C77F-4E1E-A395-84F6E3ECE6DA}" type="presOf" srcId="{C73E750B-C845-4D04-9DF1-77FCB6D9676C}" destId="{8118B832-32D0-49AB-A752-E389663D2118}" srcOrd="0" destOrd="0" presId="urn:microsoft.com/office/officeart/2005/8/layout/hList3"/>
    <dgm:cxn modelId="{D092CB96-B549-4658-B9CD-F8361CE02F49}" srcId="{FA8E1ACE-009D-441F-A6B7-247B7A74B1CA}" destId="{C8C793A3-37CE-454D-9137-4604F5002731}" srcOrd="5" destOrd="0" parTransId="{3BB09AEC-79CB-4381-928A-9BAE53D132E0}" sibTransId="{EC90E9E3-9EDB-47A5-99DD-916366F932CF}"/>
    <dgm:cxn modelId="{F7EC8EC6-7A2F-48E1-8496-445D95272206}" type="presOf" srcId="{F9749676-36B5-4D1F-919C-4C880A0AE7F8}" destId="{8E285675-8E93-4642-B85A-A777102ED845}" srcOrd="0" destOrd="0" presId="urn:microsoft.com/office/officeart/2005/8/layout/hList3"/>
    <dgm:cxn modelId="{69490EA5-8C17-4CC9-ACCF-50B6696B39FA}" type="presOf" srcId="{FA8E1ACE-009D-441F-A6B7-247B7A74B1CA}" destId="{D4057935-5873-43F8-9C8E-4B5DB1511BED}" srcOrd="0" destOrd="0" presId="urn:microsoft.com/office/officeart/2005/8/layout/hList3"/>
    <dgm:cxn modelId="{0836EEC0-FF2E-483F-ADC7-C3A54449459C}" srcId="{FA8E1ACE-009D-441F-A6B7-247B7A74B1CA}" destId="{AF82A2AA-6687-487E-915C-C25C3D98DE38}" srcOrd="4" destOrd="0" parTransId="{0AC72F4E-059D-41A6-850C-84869A9FEB60}" sibTransId="{872DAE65-3852-47A4-AACA-2F3D975690C4}"/>
    <dgm:cxn modelId="{6EC8DF3C-1574-4A80-ABAF-D37F3A57A1C2}" srcId="{FA8E1ACE-009D-441F-A6B7-247B7A74B1CA}" destId="{0C7EFD36-99A7-47EF-A5DD-ADC429F352FB}" srcOrd="1" destOrd="0" parTransId="{6FC8E55D-B822-420B-B150-5A4EE93D2A4C}" sibTransId="{CFCEADEF-BBB2-47E3-BFAA-E06D8B7032C8}"/>
    <dgm:cxn modelId="{1A4134D7-023B-47BE-88E8-4F14037BE4DB}" srcId="{FA8E1ACE-009D-441F-A6B7-247B7A74B1CA}" destId="{AEDCF28E-A364-43B1-9C1E-114CA3F456B5}" srcOrd="0" destOrd="0" parTransId="{C3B86F11-C2CD-4206-8291-8F30BE1D01D5}" sibTransId="{D5F1DC23-E54A-43EF-B084-4B83808E91CD}"/>
    <dgm:cxn modelId="{E62D3746-8958-41A2-BC14-4F42F26C51D7}" type="presOf" srcId="{AEDCF28E-A364-43B1-9C1E-114CA3F456B5}" destId="{D308AA2E-8EDF-49FB-8BAD-460371B9DBA4}" srcOrd="0" destOrd="0" presId="urn:microsoft.com/office/officeart/2005/8/layout/hList3"/>
    <dgm:cxn modelId="{53552F14-B657-44C4-984F-C69220E1623E}" srcId="{3BF6E8E2-3212-45F6-AEBC-1CF51B9C7389}" destId="{FA8E1ACE-009D-441F-A6B7-247B7A74B1CA}" srcOrd="0" destOrd="0" parTransId="{28E0E876-C6DB-49EE-A2E7-7CCF17BF2346}" sibTransId="{D10F2323-C999-4728-9C05-F70CDED5EE92}"/>
    <dgm:cxn modelId="{87FEE976-9BB7-4C94-A767-CB14B6500894}" type="presOf" srcId="{089A0CCE-A102-4DB7-92FE-EEEB25A04C8F}" destId="{E0B27EF1-3D1F-43AF-8211-B7A89549829C}" srcOrd="0" destOrd="0" presId="urn:microsoft.com/office/officeart/2005/8/layout/hList3"/>
    <dgm:cxn modelId="{24F43BB3-A8A5-4C73-92A3-828DCB1DAC98}" type="presOf" srcId="{3BF6E8E2-3212-45F6-AEBC-1CF51B9C7389}" destId="{20429C1C-0D5F-4193-96C7-19801CE22688}" srcOrd="0" destOrd="0" presId="urn:microsoft.com/office/officeart/2005/8/layout/hList3"/>
    <dgm:cxn modelId="{7CB77477-E9BD-4662-9140-F2B1C4EA6092}" type="presOf" srcId="{C8C793A3-37CE-454D-9137-4604F5002731}" destId="{59CBFF41-9343-485E-A9F3-6956D6612EAE}" srcOrd="0" destOrd="0" presId="urn:microsoft.com/office/officeart/2005/8/layout/hList3"/>
    <dgm:cxn modelId="{7F77F9B5-2DA8-4E6E-AEC8-5EB91E6F2C8D}" srcId="{FA8E1ACE-009D-441F-A6B7-247B7A74B1CA}" destId="{F9749676-36B5-4D1F-919C-4C880A0AE7F8}" srcOrd="9" destOrd="0" parTransId="{6BE6BD32-61E1-4950-9683-FCD6C1FD9185}" sibTransId="{8D34E195-3F0A-4269-91D8-8C140EB6E814}"/>
    <dgm:cxn modelId="{105158EA-4253-44BB-A842-E8FF5062EDB1}" type="presParOf" srcId="{20429C1C-0D5F-4193-96C7-19801CE22688}" destId="{D4057935-5873-43F8-9C8E-4B5DB1511BED}" srcOrd="0" destOrd="0" presId="urn:microsoft.com/office/officeart/2005/8/layout/hList3"/>
    <dgm:cxn modelId="{4391DA9C-7E12-4E2B-A790-2E3ECB712378}" type="presParOf" srcId="{20429C1C-0D5F-4193-96C7-19801CE22688}" destId="{2F68677B-E71D-45EA-9F4D-A439F5AD8791}" srcOrd="1" destOrd="0" presId="urn:microsoft.com/office/officeart/2005/8/layout/hList3"/>
    <dgm:cxn modelId="{0AD79A19-65A6-48C7-8870-8710396FE1D5}" type="presParOf" srcId="{2F68677B-E71D-45EA-9F4D-A439F5AD8791}" destId="{D308AA2E-8EDF-49FB-8BAD-460371B9DBA4}" srcOrd="0" destOrd="0" presId="urn:microsoft.com/office/officeart/2005/8/layout/hList3"/>
    <dgm:cxn modelId="{7E115A5D-FCCB-43D6-82F6-C9758EEF9EE8}" type="presParOf" srcId="{2F68677B-E71D-45EA-9F4D-A439F5AD8791}" destId="{D9B40D2E-8E7C-4BF0-A9D3-A5C34784203A}" srcOrd="1" destOrd="0" presId="urn:microsoft.com/office/officeart/2005/8/layout/hList3"/>
    <dgm:cxn modelId="{7A43D468-2E2B-4176-AA29-95858EAF78BD}" type="presParOf" srcId="{2F68677B-E71D-45EA-9F4D-A439F5AD8791}" destId="{F1D662AA-931D-404B-A9D6-8CDD9A3E046F}" srcOrd="2" destOrd="0" presId="urn:microsoft.com/office/officeart/2005/8/layout/hList3"/>
    <dgm:cxn modelId="{1389A6FC-968B-401B-8910-17C04675C103}" type="presParOf" srcId="{2F68677B-E71D-45EA-9F4D-A439F5AD8791}" destId="{73684BF0-F9CF-4D20-9DF5-D9BDC4569AFB}" srcOrd="3" destOrd="0" presId="urn:microsoft.com/office/officeart/2005/8/layout/hList3"/>
    <dgm:cxn modelId="{D9FEEF59-84BC-4A4E-A6C2-0BFE61034CDA}" type="presParOf" srcId="{2F68677B-E71D-45EA-9F4D-A439F5AD8791}" destId="{58CF1FD5-2670-4C6B-B164-C5E5D4A550F4}" srcOrd="4" destOrd="0" presId="urn:microsoft.com/office/officeart/2005/8/layout/hList3"/>
    <dgm:cxn modelId="{98714F33-5E49-41F5-81F9-D8F05A300225}" type="presParOf" srcId="{2F68677B-E71D-45EA-9F4D-A439F5AD8791}" destId="{59CBFF41-9343-485E-A9F3-6956D6612EAE}" srcOrd="5" destOrd="0" presId="urn:microsoft.com/office/officeart/2005/8/layout/hList3"/>
    <dgm:cxn modelId="{882B7734-B85E-473F-8329-923CEA8D5DB3}" type="presParOf" srcId="{2F68677B-E71D-45EA-9F4D-A439F5AD8791}" destId="{D2B2C93E-FDB2-442B-B003-65D411AEC016}" srcOrd="6" destOrd="0" presId="urn:microsoft.com/office/officeart/2005/8/layout/hList3"/>
    <dgm:cxn modelId="{481DEFE3-D010-48D1-B496-05CBD0FDDB45}" type="presParOf" srcId="{2F68677B-E71D-45EA-9F4D-A439F5AD8791}" destId="{E7865D6C-2B89-41ED-B390-A7A801E38099}" srcOrd="7" destOrd="0" presId="urn:microsoft.com/office/officeart/2005/8/layout/hList3"/>
    <dgm:cxn modelId="{864E0AF3-230E-4830-B005-CB8765803CC5}" type="presParOf" srcId="{2F68677B-E71D-45EA-9F4D-A439F5AD8791}" destId="{E0B27EF1-3D1F-43AF-8211-B7A89549829C}" srcOrd="8" destOrd="0" presId="urn:microsoft.com/office/officeart/2005/8/layout/hList3"/>
    <dgm:cxn modelId="{CACC0F01-900F-429D-B35F-ACCF6BFF4494}" type="presParOf" srcId="{2F68677B-E71D-45EA-9F4D-A439F5AD8791}" destId="{8E285675-8E93-4642-B85A-A777102ED845}" srcOrd="9" destOrd="0" presId="urn:microsoft.com/office/officeart/2005/8/layout/hList3"/>
    <dgm:cxn modelId="{2EED415B-9561-4321-AF93-C9BB221969D3}" type="presParOf" srcId="{2F68677B-E71D-45EA-9F4D-A439F5AD8791}" destId="{8118B832-32D0-49AB-A752-E389663D2118}" srcOrd="10" destOrd="0" presId="urn:microsoft.com/office/officeart/2005/8/layout/hList3"/>
    <dgm:cxn modelId="{F1DF64B5-FC81-4B39-B6FA-5443FCF83A98}" type="presParOf" srcId="{2F68677B-E71D-45EA-9F4D-A439F5AD8791}" destId="{154987E1-5181-4C56-ABC0-A5DC8FC18AC3}" srcOrd="11" destOrd="0" presId="urn:microsoft.com/office/officeart/2005/8/layout/hList3"/>
    <dgm:cxn modelId="{B2E4E453-FC66-4563-B0B7-14DC38EB2337}" type="presParOf" srcId="{20429C1C-0D5F-4193-96C7-19801CE22688}" destId="{4AC34522-4B18-4179-8F64-4F69978D959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149BAC-F5EA-4037-A46D-41E782DF421D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C1DF87-13FB-4357-AC0A-7D46E9A7AD70}">
      <dgm:prSet phldrT="[Текст]"/>
      <dgm:spPr/>
      <dgm:t>
        <a:bodyPr/>
        <a:lstStyle/>
        <a:p>
          <a:r>
            <a:rPr lang="ru-RU" dirty="0" smtClean="0"/>
            <a:t>Познавательные формы</a:t>
          </a:r>
          <a:endParaRPr lang="ru-RU" dirty="0"/>
        </a:p>
      </dgm:t>
    </dgm:pt>
    <dgm:pt modelId="{9CF17DAD-3D0C-45C5-A53E-BBDADEDA4BF8}" type="parTrans" cxnId="{3C34AB34-EC09-42E2-91B4-3143C86F787F}">
      <dgm:prSet/>
      <dgm:spPr/>
      <dgm:t>
        <a:bodyPr/>
        <a:lstStyle/>
        <a:p>
          <a:endParaRPr lang="ru-RU"/>
        </a:p>
      </dgm:t>
    </dgm:pt>
    <dgm:pt modelId="{E788D229-AAED-40AE-AEAD-322358237371}" type="sibTrans" cxnId="{3C34AB34-EC09-42E2-91B4-3143C86F787F}">
      <dgm:prSet/>
      <dgm:spPr/>
      <dgm:t>
        <a:bodyPr/>
        <a:lstStyle/>
        <a:p>
          <a:endParaRPr lang="ru-RU"/>
        </a:p>
      </dgm:t>
    </dgm:pt>
    <dgm:pt modelId="{B7C6AD10-16AB-44C9-B062-5EA1CBF4C6DF}">
      <dgm:prSet phldrT="[Текст]" custT="1"/>
      <dgm:spPr/>
      <dgm:t>
        <a:bodyPr vert="vert270"/>
        <a:lstStyle/>
        <a:p>
          <a:r>
            <a:rPr lang="ru-RU" sz="2000" b="1" dirty="0" smtClean="0">
              <a:solidFill>
                <a:schemeClr val="tx1"/>
              </a:solidFill>
            </a:rPr>
            <a:t>собрание</a:t>
          </a:r>
          <a:endParaRPr lang="ru-RU" sz="2000" b="1" dirty="0">
            <a:solidFill>
              <a:schemeClr val="tx1"/>
            </a:solidFill>
          </a:endParaRPr>
        </a:p>
      </dgm:t>
    </dgm:pt>
    <dgm:pt modelId="{CCD433FA-FC5D-4596-9732-1150C5187364}" type="parTrans" cxnId="{6686E5FD-9C3D-4773-808D-092803F6FF10}">
      <dgm:prSet/>
      <dgm:spPr/>
      <dgm:t>
        <a:bodyPr/>
        <a:lstStyle/>
        <a:p>
          <a:endParaRPr lang="ru-RU"/>
        </a:p>
      </dgm:t>
    </dgm:pt>
    <dgm:pt modelId="{FCB18F82-4F47-4092-B1BC-BF474C5A8C0E}" type="sibTrans" cxnId="{6686E5FD-9C3D-4773-808D-092803F6FF10}">
      <dgm:prSet/>
      <dgm:spPr/>
      <dgm:t>
        <a:bodyPr/>
        <a:lstStyle/>
        <a:p>
          <a:endParaRPr lang="ru-RU"/>
        </a:p>
      </dgm:t>
    </dgm:pt>
    <dgm:pt modelId="{F6638F52-D3C3-41A2-813D-F2AB36C861D1}">
      <dgm:prSet phldrT="[Текст]" custT="1"/>
      <dgm:spPr/>
      <dgm:t>
        <a:bodyPr vert="vert270"/>
        <a:lstStyle/>
        <a:p>
          <a:r>
            <a:rPr lang="ru-RU" sz="2000" b="1" dirty="0" smtClean="0">
              <a:solidFill>
                <a:schemeClr val="tx1"/>
              </a:solidFill>
            </a:rPr>
            <a:t>аукцион</a:t>
          </a:r>
          <a:endParaRPr lang="ru-RU" sz="2000" b="1" dirty="0">
            <a:solidFill>
              <a:schemeClr val="tx1"/>
            </a:solidFill>
          </a:endParaRPr>
        </a:p>
      </dgm:t>
    </dgm:pt>
    <dgm:pt modelId="{2921E8BD-66F1-46E4-8C27-2683E34BE483}" type="parTrans" cxnId="{608E2925-9B30-4CCD-A495-6211F5BF37C2}">
      <dgm:prSet/>
      <dgm:spPr/>
      <dgm:t>
        <a:bodyPr/>
        <a:lstStyle/>
        <a:p>
          <a:endParaRPr lang="ru-RU"/>
        </a:p>
      </dgm:t>
    </dgm:pt>
    <dgm:pt modelId="{10FBA5B3-A064-4408-AE08-DD65C12B0EBF}" type="sibTrans" cxnId="{608E2925-9B30-4CCD-A495-6211F5BF37C2}">
      <dgm:prSet/>
      <dgm:spPr/>
      <dgm:t>
        <a:bodyPr/>
        <a:lstStyle/>
        <a:p>
          <a:endParaRPr lang="ru-RU"/>
        </a:p>
      </dgm:t>
    </dgm:pt>
    <dgm:pt modelId="{C3A6577F-8116-4FC9-A63A-B23F250D099C}">
      <dgm:prSet phldrT="[Текст]" custT="1"/>
      <dgm:spPr/>
      <dgm:t>
        <a:bodyPr vert="vert270"/>
        <a:lstStyle/>
        <a:p>
          <a:r>
            <a:rPr lang="ru-RU" sz="2000" b="1" dirty="0" smtClean="0">
              <a:solidFill>
                <a:schemeClr val="tx1"/>
              </a:solidFill>
            </a:rPr>
            <a:t>Вечера вопросов и ответов</a:t>
          </a:r>
          <a:endParaRPr lang="ru-RU" sz="2000" b="1" dirty="0">
            <a:solidFill>
              <a:schemeClr val="tx1"/>
            </a:solidFill>
          </a:endParaRPr>
        </a:p>
      </dgm:t>
    </dgm:pt>
    <dgm:pt modelId="{2BA889B8-9E59-4BF5-8CAB-B3F16F7F7DAF}" type="parTrans" cxnId="{A26E9482-A8E2-4B01-8733-80EA6A15F591}">
      <dgm:prSet/>
      <dgm:spPr/>
      <dgm:t>
        <a:bodyPr/>
        <a:lstStyle/>
        <a:p>
          <a:endParaRPr lang="ru-RU"/>
        </a:p>
      </dgm:t>
    </dgm:pt>
    <dgm:pt modelId="{058A645F-F1EB-4E18-A326-7DA4FB7873D0}" type="sibTrans" cxnId="{A26E9482-A8E2-4B01-8733-80EA6A15F591}">
      <dgm:prSet/>
      <dgm:spPr/>
      <dgm:t>
        <a:bodyPr/>
        <a:lstStyle/>
        <a:p>
          <a:endParaRPr lang="ru-RU"/>
        </a:p>
      </dgm:t>
    </dgm:pt>
    <dgm:pt modelId="{E995AE54-64AC-479B-94C2-2A558A0CAA09}">
      <dgm:prSet phldrT="[Текст]" custT="1"/>
      <dgm:spPr/>
      <dgm:t>
        <a:bodyPr vert="vert270"/>
        <a:lstStyle/>
        <a:p>
          <a:r>
            <a:rPr lang="ru-RU" sz="2000" b="1" dirty="0" smtClean="0">
              <a:solidFill>
                <a:schemeClr val="tx1"/>
              </a:solidFill>
            </a:rPr>
            <a:t>Родительские  вечера</a:t>
          </a:r>
          <a:r>
            <a:rPr lang="ru-RU" sz="2000" dirty="0"/>
            <a:t/>
          </a:r>
          <a:br>
            <a:rPr lang="ru-RU" sz="2000" dirty="0"/>
          </a:br>
          <a:endParaRPr lang="ru-RU" sz="2000" dirty="0"/>
        </a:p>
      </dgm:t>
    </dgm:pt>
    <dgm:pt modelId="{4C4DD582-15BA-46BA-83CD-3F7F3D625773}" type="parTrans" cxnId="{1F78D271-5D22-499A-B445-CB99733F41E4}">
      <dgm:prSet/>
      <dgm:spPr/>
      <dgm:t>
        <a:bodyPr/>
        <a:lstStyle/>
        <a:p>
          <a:endParaRPr lang="ru-RU"/>
        </a:p>
      </dgm:t>
    </dgm:pt>
    <dgm:pt modelId="{4E469F45-5A48-4DBD-ADD4-8D25E72F6040}" type="sibTrans" cxnId="{1F78D271-5D22-499A-B445-CB99733F41E4}">
      <dgm:prSet/>
      <dgm:spPr/>
      <dgm:t>
        <a:bodyPr/>
        <a:lstStyle/>
        <a:p>
          <a:endParaRPr lang="ru-RU"/>
        </a:p>
      </dgm:t>
    </dgm:pt>
    <dgm:pt modelId="{E8535482-A92A-4E56-AC45-5AC1EC1FA83A}">
      <dgm:prSet phldrT="[Текст]" custT="1"/>
      <dgm:spPr/>
      <dgm:t>
        <a:bodyPr vert="vert270"/>
        <a:lstStyle/>
        <a:p>
          <a:r>
            <a:rPr lang="ru-RU" sz="2000" b="1" dirty="0" smtClean="0">
              <a:solidFill>
                <a:schemeClr val="tx1"/>
              </a:solidFill>
            </a:rPr>
            <a:t>Родительские чтения</a:t>
          </a:r>
          <a:r>
            <a:rPr lang="ru-RU" sz="2000" dirty="0"/>
            <a:t/>
          </a:r>
          <a:br>
            <a:rPr lang="ru-RU" sz="2000" dirty="0"/>
          </a:br>
          <a:endParaRPr lang="ru-RU" sz="2000" dirty="0"/>
        </a:p>
      </dgm:t>
    </dgm:pt>
    <dgm:pt modelId="{D4A6A36C-7B0F-48D0-98B8-000604F2AD37}" type="parTrans" cxnId="{4FE44C77-1FFD-4571-8FC1-7218A3E39F0D}">
      <dgm:prSet/>
      <dgm:spPr/>
      <dgm:t>
        <a:bodyPr/>
        <a:lstStyle/>
        <a:p>
          <a:endParaRPr lang="ru-RU"/>
        </a:p>
      </dgm:t>
    </dgm:pt>
    <dgm:pt modelId="{B6C67794-7A01-4EA5-ACEC-78287A5C16D1}" type="sibTrans" cxnId="{4FE44C77-1FFD-4571-8FC1-7218A3E39F0D}">
      <dgm:prSet/>
      <dgm:spPr/>
      <dgm:t>
        <a:bodyPr/>
        <a:lstStyle/>
        <a:p>
          <a:endParaRPr lang="ru-RU"/>
        </a:p>
      </dgm:t>
    </dgm:pt>
    <dgm:pt modelId="{30640D0E-2DD3-4C0D-8584-9A56AA5CFE95}">
      <dgm:prSet phldrT="[Текст]" custT="1"/>
      <dgm:spPr/>
      <dgm:t>
        <a:bodyPr vert="vert270"/>
        <a:lstStyle/>
        <a:p>
          <a:r>
            <a:rPr lang="ru-RU" sz="2000" dirty="0"/>
            <a:t/>
          </a:r>
          <a:br>
            <a:rPr lang="ru-RU" sz="2000" dirty="0"/>
          </a:br>
          <a:r>
            <a:rPr lang="ru-RU" sz="2000" b="1" dirty="0" smtClean="0">
              <a:solidFill>
                <a:schemeClr val="tx1"/>
              </a:solidFill>
            </a:rPr>
            <a:t>ознакомительные дни</a:t>
          </a:r>
          <a:endParaRPr lang="ru-RU" sz="2000" dirty="0"/>
        </a:p>
      </dgm:t>
    </dgm:pt>
    <dgm:pt modelId="{4969F517-5EF3-43F8-887E-0CA3116F73F6}" type="parTrans" cxnId="{9FCED053-7A89-43F1-9DD3-DA473E67DB17}">
      <dgm:prSet/>
      <dgm:spPr/>
      <dgm:t>
        <a:bodyPr/>
        <a:lstStyle/>
        <a:p>
          <a:endParaRPr lang="ru-RU"/>
        </a:p>
      </dgm:t>
    </dgm:pt>
    <dgm:pt modelId="{E53FDAB3-AB0F-47F0-BA95-8C7E99A8D73A}" type="sibTrans" cxnId="{9FCED053-7A89-43F1-9DD3-DA473E67DB17}">
      <dgm:prSet/>
      <dgm:spPr/>
      <dgm:t>
        <a:bodyPr/>
        <a:lstStyle/>
        <a:p>
          <a:endParaRPr lang="ru-RU"/>
        </a:p>
      </dgm:t>
    </dgm:pt>
    <dgm:pt modelId="{5E25100F-533F-4EBF-BA01-13CEB317D652}">
      <dgm:prSet phldrT="[Текст]" custT="1"/>
      <dgm:spPr/>
      <dgm:t>
        <a:bodyPr vert="vert270"/>
        <a:lstStyle/>
        <a:p>
          <a:r>
            <a:rPr lang="ru-RU" sz="2000" b="1" dirty="0">
              <a:solidFill>
                <a:schemeClr val="tx1"/>
              </a:solidFill>
            </a:rPr>
            <a:t/>
          </a:r>
          <a:br>
            <a:rPr lang="ru-RU" sz="2000" b="1" dirty="0">
              <a:solidFill>
                <a:schemeClr val="tx1"/>
              </a:solidFill>
            </a:rPr>
          </a:br>
          <a:r>
            <a:rPr lang="ru-RU" sz="2000" b="1" dirty="0" err="1" smtClean="0">
              <a:solidFill>
                <a:schemeClr val="tx1"/>
              </a:solidFill>
            </a:rPr>
            <a:t>исследовательско-проектные</a:t>
          </a:r>
          <a:r>
            <a:rPr lang="ru-RU" sz="2000" b="1" dirty="0" smtClean="0">
              <a:solidFill>
                <a:schemeClr val="tx1"/>
              </a:solidFill>
            </a:rPr>
            <a:t>, ролевые, деловые игры</a:t>
          </a:r>
          <a:endParaRPr lang="ru-RU" sz="2000" b="1" dirty="0">
            <a:solidFill>
              <a:schemeClr val="tx1"/>
            </a:solidFill>
          </a:endParaRPr>
        </a:p>
      </dgm:t>
    </dgm:pt>
    <dgm:pt modelId="{7426375F-73F5-4BAA-BCBF-08914A4A15B2}" type="parTrans" cxnId="{0D72D83E-5DAA-4F73-B464-F473F1D19214}">
      <dgm:prSet/>
      <dgm:spPr/>
      <dgm:t>
        <a:bodyPr/>
        <a:lstStyle/>
        <a:p>
          <a:endParaRPr lang="ru-RU"/>
        </a:p>
      </dgm:t>
    </dgm:pt>
    <dgm:pt modelId="{0D368526-4839-4EBD-B835-6FDC10A5EFF3}" type="sibTrans" cxnId="{0D72D83E-5DAA-4F73-B464-F473F1D19214}">
      <dgm:prSet/>
      <dgm:spPr/>
      <dgm:t>
        <a:bodyPr/>
        <a:lstStyle/>
        <a:p>
          <a:endParaRPr lang="ru-RU"/>
        </a:p>
      </dgm:t>
    </dgm:pt>
    <dgm:pt modelId="{D202CDA4-3C8C-4418-96D6-CC25964A4A14}">
      <dgm:prSet phldrT="[Текст]" custT="1"/>
      <dgm:spPr/>
      <dgm:t>
        <a:bodyPr vert="vert270"/>
        <a:lstStyle/>
        <a:p>
          <a:r>
            <a:rPr lang="ru-RU" sz="2000" b="1" dirty="0" smtClean="0">
              <a:solidFill>
                <a:schemeClr val="tx1"/>
              </a:solidFill>
            </a:rPr>
            <a:t>Дни открытых дверей</a:t>
          </a:r>
          <a:r>
            <a:rPr lang="ru-RU" sz="2000" dirty="0"/>
            <a:t/>
          </a:r>
          <a:br>
            <a:rPr lang="ru-RU" sz="2000" dirty="0"/>
          </a:br>
          <a:endParaRPr lang="ru-RU" sz="2000" dirty="0"/>
        </a:p>
      </dgm:t>
    </dgm:pt>
    <dgm:pt modelId="{E3D60E56-E212-47F3-8694-A29E150881CD}" type="parTrans" cxnId="{5E0AD04A-6CA8-4100-AC0B-D866FBE3BFAA}">
      <dgm:prSet/>
      <dgm:spPr/>
      <dgm:t>
        <a:bodyPr/>
        <a:lstStyle/>
        <a:p>
          <a:endParaRPr lang="ru-RU"/>
        </a:p>
      </dgm:t>
    </dgm:pt>
    <dgm:pt modelId="{BE286AF2-5159-4D6B-9D96-3FC4E3FE6839}" type="sibTrans" cxnId="{5E0AD04A-6CA8-4100-AC0B-D866FBE3BFAA}">
      <dgm:prSet/>
      <dgm:spPr/>
      <dgm:t>
        <a:bodyPr/>
        <a:lstStyle/>
        <a:p>
          <a:endParaRPr lang="ru-RU"/>
        </a:p>
      </dgm:t>
    </dgm:pt>
    <dgm:pt modelId="{C401B34C-7B18-4BC0-BEBA-6F58052F4856}">
      <dgm:prSet phldrT="[Текст]" custT="1"/>
      <dgm:spPr/>
      <dgm:t>
        <a:bodyPr vert="vert270"/>
        <a:lstStyle/>
        <a:p>
          <a:r>
            <a:rPr lang="ru-RU" sz="2000" dirty="0"/>
            <a:t/>
          </a:r>
          <a:br>
            <a:rPr lang="ru-RU" sz="2000" dirty="0"/>
          </a:br>
          <a:r>
            <a:rPr lang="ru-RU" sz="2000" b="1" dirty="0" smtClean="0">
              <a:solidFill>
                <a:schemeClr val="tx1"/>
              </a:solidFill>
            </a:rPr>
            <a:t>эпизодические посещения</a:t>
          </a:r>
          <a:endParaRPr lang="ru-RU" sz="2000" dirty="0"/>
        </a:p>
      </dgm:t>
    </dgm:pt>
    <dgm:pt modelId="{CC3F0350-E21A-41FF-8103-126079961E57}" type="parTrans" cxnId="{18629563-6192-4B9A-A41B-1B33E1A8064A}">
      <dgm:prSet/>
      <dgm:spPr/>
      <dgm:t>
        <a:bodyPr/>
        <a:lstStyle/>
        <a:p>
          <a:endParaRPr lang="ru-RU"/>
        </a:p>
      </dgm:t>
    </dgm:pt>
    <dgm:pt modelId="{AFAA4E02-C09D-4422-AE05-2BDD51240B36}" type="sibTrans" cxnId="{18629563-6192-4B9A-A41B-1B33E1A8064A}">
      <dgm:prSet/>
      <dgm:spPr/>
      <dgm:t>
        <a:bodyPr/>
        <a:lstStyle/>
        <a:p>
          <a:endParaRPr lang="ru-RU"/>
        </a:p>
      </dgm:t>
    </dgm:pt>
    <dgm:pt modelId="{4E883B55-C697-4C99-AA26-DB257D6F9949}">
      <dgm:prSet phldrT="[Текст]" custT="1"/>
      <dgm:spPr/>
      <dgm:t>
        <a:bodyPr vert="vert270"/>
        <a:lstStyle/>
        <a:p>
          <a:r>
            <a:rPr lang="ru-RU" sz="2000" dirty="0"/>
            <a:t/>
          </a:r>
          <a:br>
            <a:rPr lang="ru-RU" sz="2000" dirty="0"/>
          </a:br>
          <a:r>
            <a:rPr lang="ru-RU" sz="2000" b="1" dirty="0" smtClean="0">
              <a:solidFill>
                <a:schemeClr val="tx1"/>
              </a:solidFill>
            </a:rPr>
            <a:t>клубы для родителей</a:t>
          </a:r>
          <a:endParaRPr lang="ru-RU" sz="2000" b="1" dirty="0">
            <a:solidFill>
              <a:schemeClr val="tx1"/>
            </a:solidFill>
          </a:endParaRPr>
        </a:p>
      </dgm:t>
    </dgm:pt>
    <dgm:pt modelId="{1B5D780E-F129-4D25-B03F-4B2D8CA794D2}" type="parTrans" cxnId="{4377052D-D7DC-4436-81D7-6578FE794A6B}">
      <dgm:prSet/>
      <dgm:spPr/>
      <dgm:t>
        <a:bodyPr/>
        <a:lstStyle/>
        <a:p>
          <a:endParaRPr lang="ru-RU"/>
        </a:p>
      </dgm:t>
    </dgm:pt>
    <dgm:pt modelId="{1B75CC1B-BCAB-4332-9D7F-DC836F7083BA}" type="sibTrans" cxnId="{4377052D-D7DC-4436-81D7-6578FE794A6B}">
      <dgm:prSet/>
      <dgm:spPr/>
      <dgm:t>
        <a:bodyPr/>
        <a:lstStyle/>
        <a:p>
          <a:endParaRPr lang="ru-RU"/>
        </a:p>
      </dgm:t>
    </dgm:pt>
    <dgm:pt modelId="{F7A2B249-8AED-4F25-B045-7261BC09EC5A}">
      <dgm:prSet phldrT="[Текст]" custT="1"/>
      <dgm:spPr/>
      <dgm:t>
        <a:bodyPr vert="vert270"/>
        <a:lstStyle/>
        <a:p>
          <a:r>
            <a:rPr lang="ru-RU" sz="2000" b="1" dirty="0" smtClean="0">
              <a:solidFill>
                <a:schemeClr val="tx1"/>
              </a:solidFill>
            </a:rPr>
            <a:t>Дни добрых дел</a:t>
          </a:r>
          <a:r>
            <a:rPr lang="ru-RU" sz="2000" dirty="0"/>
            <a:t/>
          </a:r>
          <a:br>
            <a:rPr lang="ru-RU" sz="2000" dirty="0"/>
          </a:br>
          <a:endParaRPr lang="ru-RU" sz="2000" dirty="0"/>
        </a:p>
      </dgm:t>
    </dgm:pt>
    <dgm:pt modelId="{429045AD-0012-4E4B-8FAF-C8D61D913E7F}" type="parTrans" cxnId="{6CD01492-C908-4E01-9CC0-F0AB79A3472E}">
      <dgm:prSet/>
      <dgm:spPr/>
      <dgm:t>
        <a:bodyPr/>
        <a:lstStyle/>
        <a:p>
          <a:endParaRPr lang="ru-RU"/>
        </a:p>
      </dgm:t>
    </dgm:pt>
    <dgm:pt modelId="{7FB61DFE-449E-47F0-9351-E41CF9924278}" type="sibTrans" cxnId="{6CD01492-C908-4E01-9CC0-F0AB79A3472E}">
      <dgm:prSet/>
      <dgm:spPr/>
      <dgm:t>
        <a:bodyPr/>
        <a:lstStyle/>
        <a:p>
          <a:endParaRPr lang="ru-RU"/>
        </a:p>
      </dgm:t>
    </dgm:pt>
    <dgm:pt modelId="{66BEF01B-6417-4C2C-902E-E81646A5620C}">
      <dgm:prSet phldrT="[Текст]" custT="1"/>
      <dgm:spPr/>
      <dgm:t>
        <a:bodyPr vert="vert270"/>
        <a:lstStyle/>
        <a:p>
          <a:r>
            <a:rPr lang="ru-RU" sz="2000" b="1" dirty="0" smtClean="0">
              <a:solidFill>
                <a:schemeClr val="tx1"/>
              </a:solidFill>
            </a:rPr>
            <a:t/>
          </a:r>
          <a:br>
            <a:rPr lang="ru-RU" sz="2000" b="1" dirty="0" smtClean="0">
              <a:solidFill>
                <a:schemeClr val="tx1"/>
              </a:solidFill>
            </a:rPr>
          </a:br>
          <a:r>
            <a:rPr lang="ru-RU" sz="2000" b="1" dirty="0" smtClean="0">
              <a:solidFill>
                <a:schemeClr val="tx1"/>
              </a:solidFill>
            </a:rPr>
            <a:t>родительский тренинг</a:t>
          </a:r>
          <a:endParaRPr lang="ru-RU" sz="2000" b="1" dirty="0">
            <a:solidFill>
              <a:schemeClr val="tx1"/>
            </a:solidFill>
          </a:endParaRPr>
        </a:p>
      </dgm:t>
    </dgm:pt>
    <dgm:pt modelId="{14CA7F82-665E-495B-B5B4-C641A6972895}" type="parTrans" cxnId="{F44CB254-DCB4-4CBC-97A3-A87E4E6A183A}">
      <dgm:prSet/>
      <dgm:spPr/>
      <dgm:t>
        <a:bodyPr/>
        <a:lstStyle/>
        <a:p>
          <a:endParaRPr lang="ru-RU"/>
        </a:p>
      </dgm:t>
    </dgm:pt>
    <dgm:pt modelId="{7581D837-7996-4632-8AD2-D7B59279948A}" type="sibTrans" cxnId="{F44CB254-DCB4-4CBC-97A3-A87E4E6A183A}">
      <dgm:prSet/>
      <dgm:spPr/>
      <dgm:t>
        <a:bodyPr/>
        <a:lstStyle/>
        <a:p>
          <a:endParaRPr lang="ru-RU"/>
        </a:p>
      </dgm:t>
    </dgm:pt>
    <dgm:pt modelId="{E9DC7686-4107-4F07-BF26-F1BD1E399172}">
      <dgm:prSet custT="1"/>
      <dgm:spPr/>
      <dgm:t>
        <a:bodyPr vert="vert270"/>
        <a:lstStyle/>
        <a:p>
          <a:r>
            <a:rPr lang="ru-RU" sz="2000" b="1" dirty="0" smtClean="0">
              <a:solidFill>
                <a:schemeClr val="tx1"/>
              </a:solidFill>
            </a:rPr>
            <a:t>семейная гостиная</a:t>
          </a:r>
          <a:endParaRPr lang="ru-RU" sz="2000" dirty="0"/>
        </a:p>
      </dgm:t>
    </dgm:pt>
    <dgm:pt modelId="{4B3930B7-9772-49E1-B466-10D91B1DDFC1}" type="parTrans" cxnId="{67909EAC-7C46-4F8D-A552-A8BC4CC36944}">
      <dgm:prSet/>
      <dgm:spPr/>
      <dgm:t>
        <a:bodyPr/>
        <a:lstStyle/>
        <a:p>
          <a:endParaRPr lang="ru-RU"/>
        </a:p>
      </dgm:t>
    </dgm:pt>
    <dgm:pt modelId="{D4F7EC0E-7681-44A6-A519-F719AC4E0360}" type="sibTrans" cxnId="{67909EAC-7C46-4F8D-A552-A8BC4CC36944}">
      <dgm:prSet/>
      <dgm:spPr/>
      <dgm:t>
        <a:bodyPr/>
        <a:lstStyle/>
        <a:p>
          <a:endParaRPr lang="ru-RU"/>
        </a:p>
      </dgm:t>
    </dgm:pt>
    <dgm:pt modelId="{E30FC942-85B2-456C-BE1B-DB0A1792BAA0}" type="pres">
      <dgm:prSet presAssocID="{B7149BAC-F5EA-4037-A46D-41E782DF421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FF5515-E083-4E60-ADE2-656A26AC6AD3}" type="pres">
      <dgm:prSet presAssocID="{30C1DF87-13FB-4357-AC0A-7D46E9A7AD70}" presName="roof" presStyleLbl="dkBgShp" presStyleIdx="0" presStyleCnt="2" custScaleY="58559"/>
      <dgm:spPr/>
      <dgm:t>
        <a:bodyPr/>
        <a:lstStyle/>
        <a:p>
          <a:endParaRPr lang="ru-RU"/>
        </a:p>
      </dgm:t>
    </dgm:pt>
    <dgm:pt modelId="{F0D4260B-F613-49A3-97CC-9253943E468C}" type="pres">
      <dgm:prSet presAssocID="{30C1DF87-13FB-4357-AC0A-7D46E9A7AD70}" presName="pillars" presStyleCnt="0"/>
      <dgm:spPr/>
    </dgm:pt>
    <dgm:pt modelId="{8EFB731C-C292-474E-8A53-4EDFD3CCF862}" type="pres">
      <dgm:prSet presAssocID="{30C1DF87-13FB-4357-AC0A-7D46E9A7AD70}" presName="pillar1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DEAFC-EF2A-469A-9C88-D97E1A7CA279}" type="pres">
      <dgm:prSet presAssocID="{F6638F52-D3C3-41A2-813D-F2AB36C861D1}" presName="pillarX" presStyleLbl="node1" presStyleIdx="1" presStyleCnt="13" custLinFactNeighborX="776" custLinFactNeighborY="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ADBBC-A2E5-4EFA-AB39-430F46B2E4D8}" type="pres">
      <dgm:prSet presAssocID="{C3A6577F-8116-4FC9-A63A-B23F250D099C}" presName="pillarX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09713-7CD1-4CF2-8ABE-567D93637B32}" type="pres">
      <dgm:prSet presAssocID="{E995AE54-64AC-479B-94C2-2A558A0CAA09}" presName="pillarX" presStyleLbl="node1" presStyleIdx="3" presStyleCnt="13" custLinFactNeighborX="5321" custLinFactNeighborY="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027E20-092E-432E-8EE3-961F5C9FBD41}" type="pres">
      <dgm:prSet presAssocID="{E8535482-A92A-4E56-AC45-5AC1EC1FA83A}" presName="pillarX" presStyleLbl="node1" presStyleIdx="4" presStyleCnt="13" custLinFactNeighborX="9116" custLinFactNeighborY="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22CB4-5E49-40B1-805A-627A41C6DF17}" type="pres">
      <dgm:prSet presAssocID="{4E883B55-C697-4C99-AA26-DB257D6F9949}" presName="pillarX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62A2C-D05E-44A3-9796-0A243128C531}" type="pres">
      <dgm:prSet presAssocID="{E9DC7686-4107-4F07-BF26-F1BD1E399172}" presName="pillarX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CB984-DBD0-4A2A-8A5A-8DE62E20CDE9}" type="pres">
      <dgm:prSet presAssocID="{F7A2B249-8AED-4F25-B045-7261BC09EC5A}" presName="pillarX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3A6BA7-BA99-48BB-87CF-F03C7CEEE2B1}" type="pres">
      <dgm:prSet presAssocID="{66BEF01B-6417-4C2C-902E-E81646A5620C}" presName="pillarX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C44E4-4151-4D35-A9A7-B3B64288E31D}" type="pres">
      <dgm:prSet presAssocID="{D202CDA4-3C8C-4418-96D6-CC25964A4A14}" presName="pillarX" presStyleLbl="node1" presStyleIdx="9" presStyleCnt="13" custLinFactNeighborX="8296" custLinFactNeighborY="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78400-2390-4B7B-9A77-FAA5F6420ED5}" type="pres">
      <dgm:prSet presAssocID="{C401B34C-7B18-4BC0-BEBA-6F58052F4856}" presName="pillarX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706FF-8903-45A9-B27E-40766E6A9499}" type="pres">
      <dgm:prSet presAssocID="{30640D0E-2DD3-4C0D-8584-9A56AA5CFE95}" presName="pillarX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A8A99-874E-42E5-AE06-AAD82AB7B44E}" type="pres">
      <dgm:prSet presAssocID="{5E25100F-533F-4EBF-BA01-13CEB317D652}" presName="pillarX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29050-94C0-4E7A-9A16-306BEBAC759D}" type="pres">
      <dgm:prSet presAssocID="{30C1DF87-13FB-4357-AC0A-7D46E9A7AD70}" presName="base" presStyleLbl="dkBgShp" presStyleIdx="1" presStyleCnt="2" custFlipVert="0" custScaleY="14415"/>
      <dgm:spPr/>
    </dgm:pt>
  </dgm:ptLst>
  <dgm:cxnLst>
    <dgm:cxn modelId="{86AE5942-B659-4EDC-9A99-5EE61B64BB8E}" type="presOf" srcId="{F6638F52-D3C3-41A2-813D-F2AB36C861D1}" destId="{B93DEAFC-EF2A-469A-9C88-D97E1A7CA279}" srcOrd="0" destOrd="0" presId="urn:microsoft.com/office/officeart/2005/8/layout/hList3"/>
    <dgm:cxn modelId="{F44CB254-DCB4-4CBC-97A3-A87E4E6A183A}" srcId="{30C1DF87-13FB-4357-AC0A-7D46E9A7AD70}" destId="{66BEF01B-6417-4C2C-902E-E81646A5620C}" srcOrd="8" destOrd="0" parTransId="{14CA7F82-665E-495B-B5B4-C641A6972895}" sibTransId="{7581D837-7996-4632-8AD2-D7B59279948A}"/>
    <dgm:cxn modelId="{5BC437F9-9B98-41EB-AC6A-AF3F7696BEA2}" type="presOf" srcId="{E9DC7686-4107-4F07-BF26-F1BD1E399172}" destId="{49A62A2C-D05E-44A3-9796-0A243128C531}" srcOrd="0" destOrd="0" presId="urn:microsoft.com/office/officeart/2005/8/layout/hList3"/>
    <dgm:cxn modelId="{DEDDDD91-DAAB-460B-95CB-DAD9D2755255}" type="presOf" srcId="{5E25100F-533F-4EBF-BA01-13CEB317D652}" destId="{A0EA8A99-874E-42E5-AE06-AAD82AB7B44E}" srcOrd="0" destOrd="0" presId="urn:microsoft.com/office/officeart/2005/8/layout/hList3"/>
    <dgm:cxn modelId="{961663EC-63D2-49C7-A93C-C1B4FC102380}" type="presOf" srcId="{4E883B55-C697-4C99-AA26-DB257D6F9949}" destId="{92722CB4-5E49-40B1-805A-627A41C6DF17}" srcOrd="0" destOrd="0" presId="urn:microsoft.com/office/officeart/2005/8/layout/hList3"/>
    <dgm:cxn modelId="{6AF0D607-F418-403D-8C2C-0888231EBD44}" type="presOf" srcId="{D202CDA4-3C8C-4418-96D6-CC25964A4A14}" destId="{CCDC44E4-4151-4D35-A9A7-B3B64288E31D}" srcOrd="0" destOrd="0" presId="urn:microsoft.com/office/officeart/2005/8/layout/hList3"/>
    <dgm:cxn modelId="{18629563-6192-4B9A-A41B-1B33E1A8064A}" srcId="{30C1DF87-13FB-4357-AC0A-7D46E9A7AD70}" destId="{C401B34C-7B18-4BC0-BEBA-6F58052F4856}" srcOrd="10" destOrd="0" parTransId="{CC3F0350-E21A-41FF-8103-126079961E57}" sibTransId="{AFAA4E02-C09D-4422-AE05-2BDD51240B36}"/>
    <dgm:cxn modelId="{67909EAC-7C46-4F8D-A552-A8BC4CC36944}" srcId="{30C1DF87-13FB-4357-AC0A-7D46E9A7AD70}" destId="{E9DC7686-4107-4F07-BF26-F1BD1E399172}" srcOrd="6" destOrd="0" parTransId="{4B3930B7-9772-49E1-B466-10D91B1DDFC1}" sibTransId="{D4F7EC0E-7681-44A6-A519-F719AC4E0360}"/>
    <dgm:cxn modelId="{2E6B11AA-4151-4CDE-8214-97791BCAB6C1}" type="presOf" srcId="{E995AE54-64AC-479B-94C2-2A558A0CAA09}" destId="{A9009713-7CD1-4CF2-8ABE-567D93637B32}" srcOrd="0" destOrd="0" presId="urn:microsoft.com/office/officeart/2005/8/layout/hList3"/>
    <dgm:cxn modelId="{3C34AB34-EC09-42E2-91B4-3143C86F787F}" srcId="{B7149BAC-F5EA-4037-A46D-41E782DF421D}" destId="{30C1DF87-13FB-4357-AC0A-7D46E9A7AD70}" srcOrd="0" destOrd="0" parTransId="{9CF17DAD-3D0C-45C5-A53E-BBDADEDA4BF8}" sibTransId="{E788D229-AAED-40AE-AEAD-322358237371}"/>
    <dgm:cxn modelId="{9FCED053-7A89-43F1-9DD3-DA473E67DB17}" srcId="{30C1DF87-13FB-4357-AC0A-7D46E9A7AD70}" destId="{30640D0E-2DD3-4C0D-8584-9A56AA5CFE95}" srcOrd="11" destOrd="0" parTransId="{4969F517-5EF3-43F8-887E-0CA3116F73F6}" sibTransId="{E53FDAB3-AB0F-47F0-BA95-8C7E99A8D73A}"/>
    <dgm:cxn modelId="{0D72D83E-5DAA-4F73-B464-F473F1D19214}" srcId="{30C1DF87-13FB-4357-AC0A-7D46E9A7AD70}" destId="{5E25100F-533F-4EBF-BA01-13CEB317D652}" srcOrd="12" destOrd="0" parTransId="{7426375F-73F5-4BAA-BCBF-08914A4A15B2}" sibTransId="{0D368526-4839-4EBD-B835-6FDC10A5EFF3}"/>
    <dgm:cxn modelId="{4FE44C77-1FFD-4571-8FC1-7218A3E39F0D}" srcId="{30C1DF87-13FB-4357-AC0A-7D46E9A7AD70}" destId="{E8535482-A92A-4E56-AC45-5AC1EC1FA83A}" srcOrd="4" destOrd="0" parTransId="{D4A6A36C-7B0F-48D0-98B8-000604F2AD37}" sibTransId="{B6C67794-7A01-4EA5-ACEC-78287A5C16D1}"/>
    <dgm:cxn modelId="{BD0B3BDF-D96C-445D-826E-AB51D74C6A62}" type="presOf" srcId="{C3A6577F-8116-4FC9-A63A-B23F250D099C}" destId="{B6DADBBC-A2E5-4EFA-AB39-430F46B2E4D8}" srcOrd="0" destOrd="0" presId="urn:microsoft.com/office/officeart/2005/8/layout/hList3"/>
    <dgm:cxn modelId="{89D515DC-0060-423F-B42D-C5758D71AC2C}" type="presOf" srcId="{66BEF01B-6417-4C2C-902E-E81646A5620C}" destId="{703A6BA7-BA99-48BB-87CF-F03C7CEEE2B1}" srcOrd="0" destOrd="0" presId="urn:microsoft.com/office/officeart/2005/8/layout/hList3"/>
    <dgm:cxn modelId="{113930FC-1283-489D-8BE1-C496DE10127B}" type="presOf" srcId="{F7A2B249-8AED-4F25-B045-7261BC09EC5A}" destId="{370CB984-DBD0-4A2A-8A5A-8DE62E20CDE9}" srcOrd="0" destOrd="0" presId="urn:microsoft.com/office/officeart/2005/8/layout/hList3"/>
    <dgm:cxn modelId="{E7C96993-7F37-4F07-8BF9-02B636680283}" type="presOf" srcId="{30640D0E-2DD3-4C0D-8584-9A56AA5CFE95}" destId="{242706FF-8903-45A9-B27E-40766E6A9499}" srcOrd="0" destOrd="0" presId="urn:microsoft.com/office/officeart/2005/8/layout/hList3"/>
    <dgm:cxn modelId="{5E0AD04A-6CA8-4100-AC0B-D866FBE3BFAA}" srcId="{30C1DF87-13FB-4357-AC0A-7D46E9A7AD70}" destId="{D202CDA4-3C8C-4418-96D6-CC25964A4A14}" srcOrd="9" destOrd="0" parTransId="{E3D60E56-E212-47F3-8694-A29E150881CD}" sibTransId="{BE286AF2-5159-4D6B-9D96-3FC4E3FE6839}"/>
    <dgm:cxn modelId="{6686E5FD-9C3D-4773-808D-092803F6FF10}" srcId="{30C1DF87-13FB-4357-AC0A-7D46E9A7AD70}" destId="{B7C6AD10-16AB-44C9-B062-5EA1CBF4C6DF}" srcOrd="0" destOrd="0" parTransId="{CCD433FA-FC5D-4596-9732-1150C5187364}" sibTransId="{FCB18F82-4F47-4092-B1BC-BF474C5A8C0E}"/>
    <dgm:cxn modelId="{E41FD8B5-2F2B-47AD-94D3-2FF64C5DEDEC}" type="presOf" srcId="{B7149BAC-F5EA-4037-A46D-41E782DF421D}" destId="{E30FC942-85B2-456C-BE1B-DB0A1792BAA0}" srcOrd="0" destOrd="0" presId="urn:microsoft.com/office/officeart/2005/8/layout/hList3"/>
    <dgm:cxn modelId="{1CC81923-25B0-4C8A-AAD5-409E1EC72690}" type="presOf" srcId="{C401B34C-7B18-4BC0-BEBA-6F58052F4856}" destId="{3DE78400-2390-4B7B-9A77-FAA5F6420ED5}" srcOrd="0" destOrd="0" presId="urn:microsoft.com/office/officeart/2005/8/layout/hList3"/>
    <dgm:cxn modelId="{608E2925-9B30-4CCD-A495-6211F5BF37C2}" srcId="{30C1DF87-13FB-4357-AC0A-7D46E9A7AD70}" destId="{F6638F52-D3C3-41A2-813D-F2AB36C861D1}" srcOrd="1" destOrd="0" parTransId="{2921E8BD-66F1-46E4-8C27-2683E34BE483}" sibTransId="{10FBA5B3-A064-4408-AE08-DD65C12B0EBF}"/>
    <dgm:cxn modelId="{4377052D-D7DC-4436-81D7-6578FE794A6B}" srcId="{30C1DF87-13FB-4357-AC0A-7D46E9A7AD70}" destId="{4E883B55-C697-4C99-AA26-DB257D6F9949}" srcOrd="5" destOrd="0" parTransId="{1B5D780E-F129-4D25-B03F-4B2D8CA794D2}" sibTransId="{1B75CC1B-BCAB-4332-9D7F-DC836F7083BA}"/>
    <dgm:cxn modelId="{1F78D271-5D22-499A-B445-CB99733F41E4}" srcId="{30C1DF87-13FB-4357-AC0A-7D46E9A7AD70}" destId="{E995AE54-64AC-479B-94C2-2A558A0CAA09}" srcOrd="3" destOrd="0" parTransId="{4C4DD582-15BA-46BA-83CD-3F7F3D625773}" sibTransId="{4E469F45-5A48-4DBD-ADD4-8D25E72F6040}"/>
    <dgm:cxn modelId="{A26E9482-A8E2-4B01-8733-80EA6A15F591}" srcId="{30C1DF87-13FB-4357-AC0A-7D46E9A7AD70}" destId="{C3A6577F-8116-4FC9-A63A-B23F250D099C}" srcOrd="2" destOrd="0" parTransId="{2BA889B8-9E59-4BF5-8CAB-B3F16F7F7DAF}" sibTransId="{058A645F-F1EB-4E18-A326-7DA4FB7873D0}"/>
    <dgm:cxn modelId="{B3C57D27-F800-4DC0-85D7-BB5BF64A9E9F}" type="presOf" srcId="{B7C6AD10-16AB-44C9-B062-5EA1CBF4C6DF}" destId="{8EFB731C-C292-474E-8A53-4EDFD3CCF862}" srcOrd="0" destOrd="0" presId="urn:microsoft.com/office/officeart/2005/8/layout/hList3"/>
    <dgm:cxn modelId="{B5A566C9-425B-423B-93AD-FB41903DB1C8}" type="presOf" srcId="{30C1DF87-13FB-4357-AC0A-7D46E9A7AD70}" destId="{BBFF5515-E083-4E60-ADE2-656A26AC6AD3}" srcOrd="0" destOrd="0" presId="urn:microsoft.com/office/officeart/2005/8/layout/hList3"/>
    <dgm:cxn modelId="{66F46F4E-C6D6-4238-BBEC-7EEBF50ECF62}" type="presOf" srcId="{E8535482-A92A-4E56-AC45-5AC1EC1FA83A}" destId="{36027E20-092E-432E-8EE3-961F5C9FBD41}" srcOrd="0" destOrd="0" presId="urn:microsoft.com/office/officeart/2005/8/layout/hList3"/>
    <dgm:cxn modelId="{6CD01492-C908-4E01-9CC0-F0AB79A3472E}" srcId="{30C1DF87-13FB-4357-AC0A-7D46E9A7AD70}" destId="{F7A2B249-8AED-4F25-B045-7261BC09EC5A}" srcOrd="7" destOrd="0" parTransId="{429045AD-0012-4E4B-8FAF-C8D61D913E7F}" sibTransId="{7FB61DFE-449E-47F0-9351-E41CF9924278}"/>
    <dgm:cxn modelId="{AE9A3FDA-462B-4F2D-A0FC-D4592B83ED26}" type="presParOf" srcId="{E30FC942-85B2-456C-BE1B-DB0A1792BAA0}" destId="{BBFF5515-E083-4E60-ADE2-656A26AC6AD3}" srcOrd="0" destOrd="0" presId="urn:microsoft.com/office/officeart/2005/8/layout/hList3"/>
    <dgm:cxn modelId="{E94D8424-CB82-4A21-B97A-8B5E62282625}" type="presParOf" srcId="{E30FC942-85B2-456C-BE1B-DB0A1792BAA0}" destId="{F0D4260B-F613-49A3-97CC-9253943E468C}" srcOrd="1" destOrd="0" presId="urn:microsoft.com/office/officeart/2005/8/layout/hList3"/>
    <dgm:cxn modelId="{C8E2A2C1-81FD-45C0-A0C3-B11E7CFEE79F}" type="presParOf" srcId="{F0D4260B-F613-49A3-97CC-9253943E468C}" destId="{8EFB731C-C292-474E-8A53-4EDFD3CCF862}" srcOrd="0" destOrd="0" presId="urn:microsoft.com/office/officeart/2005/8/layout/hList3"/>
    <dgm:cxn modelId="{756CA11F-3895-49CD-864E-22864360E708}" type="presParOf" srcId="{F0D4260B-F613-49A3-97CC-9253943E468C}" destId="{B93DEAFC-EF2A-469A-9C88-D97E1A7CA279}" srcOrd="1" destOrd="0" presId="urn:microsoft.com/office/officeart/2005/8/layout/hList3"/>
    <dgm:cxn modelId="{5E13A831-9C9D-45A3-B920-A0A978390393}" type="presParOf" srcId="{F0D4260B-F613-49A3-97CC-9253943E468C}" destId="{B6DADBBC-A2E5-4EFA-AB39-430F46B2E4D8}" srcOrd="2" destOrd="0" presId="urn:microsoft.com/office/officeart/2005/8/layout/hList3"/>
    <dgm:cxn modelId="{B9F5C95A-3AAF-4FDE-850F-F5207ACD067C}" type="presParOf" srcId="{F0D4260B-F613-49A3-97CC-9253943E468C}" destId="{A9009713-7CD1-4CF2-8ABE-567D93637B32}" srcOrd="3" destOrd="0" presId="urn:microsoft.com/office/officeart/2005/8/layout/hList3"/>
    <dgm:cxn modelId="{11317237-B162-41A5-B866-AE887187F061}" type="presParOf" srcId="{F0D4260B-F613-49A3-97CC-9253943E468C}" destId="{36027E20-092E-432E-8EE3-961F5C9FBD41}" srcOrd="4" destOrd="0" presId="urn:microsoft.com/office/officeart/2005/8/layout/hList3"/>
    <dgm:cxn modelId="{35FE823D-1A1C-4F23-BFF6-EB781D1C6123}" type="presParOf" srcId="{F0D4260B-F613-49A3-97CC-9253943E468C}" destId="{92722CB4-5E49-40B1-805A-627A41C6DF17}" srcOrd="5" destOrd="0" presId="urn:microsoft.com/office/officeart/2005/8/layout/hList3"/>
    <dgm:cxn modelId="{52EEA195-7028-48D2-8C6B-0F463EA6E252}" type="presParOf" srcId="{F0D4260B-F613-49A3-97CC-9253943E468C}" destId="{49A62A2C-D05E-44A3-9796-0A243128C531}" srcOrd="6" destOrd="0" presId="urn:microsoft.com/office/officeart/2005/8/layout/hList3"/>
    <dgm:cxn modelId="{F05F20B0-0FEF-4537-A82E-30D95808542A}" type="presParOf" srcId="{F0D4260B-F613-49A3-97CC-9253943E468C}" destId="{370CB984-DBD0-4A2A-8A5A-8DE62E20CDE9}" srcOrd="7" destOrd="0" presId="urn:microsoft.com/office/officeart/2005/8/layout/hList3"/>
    <dgm:cxn modelId="{F55118EF-04DC-4117-8FB2-266C7ED490CD}" type="presParOf" srcId="{F0D4260B-F613-49A3-97CC-9253943E468C}" destId="{703A6BA7-BA99-48BB-87CF-F03C7CEEE2B1}" srcOrd="8" destOrd="0" presId="urn:microsoft.com/office/officeart/2005/8/layout/hList3"/>
    <dgm:cxn modelId="{39209EC1-A6CD-4C4F-8546-621F7C9B7FAB}" type="presParOf" srcId="{F0D4260B-F613-49A3-97CC-9253943E468C}" destId="{CCDC44E4-4151-4D35-A9A7-B3B64288E31D}" srcOrd="9" destOrd="0" presId="urn:microsoft.com/office/officeart/2005/8/layout/hList3"/>
    <dgm:cxn modelId="{5191FCBC-051A-4E53-A693-9BB6081E55CA}" type="presParOf" srcId="{F0D4260B-F613-49A3-97CC-9253943E468C}" destId="{3DE78400-2390-4B7B-9A77-FAA5F6420ED5}" srcOrd="10" destOrd="0" presId="urn:microsoft.com/office/officeart/2005/8/layout/hList3"/>
    <dgm:cxn modelId="{083EC9EE-4E2A-49F5-BFCE-1CDB95754E00}" type="presParOf" srcId="{F0D4260B-F613-49A3-97CC-9253943E468C}" destId="{242706FF-8903-45A9-B27E-40766E6A9499}" srcOrd="11" destOrd="0" presId="urn:microsoft.com/office/officeart/2005/8/layout/hList3"/>
    <dgm:cxn modelId="{4A47DAA4-E1FB-4EB8-8CEE-38D7E16037A8}" type="presParOf" srcId="{F0D4260B-F613-49A3-97CC-9253943E468C}" destId="{A0EA8A99-874E-42E5-AE06-AAD82AB7B44E}" srcOrd="12" destOrd="0" presId="urn:microsoft.com/office/officeart/2005/8/layout/hList3"/>
    <dgm:cxn modelId="{B78E7B84-67A2-4459-B7DF-45B67AF810B6}" type="presParOf" srcId="{E30FC942-85B2-456C-BE1B-DB0A1792BAA0}" destId="{38B29050-94C0-4E7A-9A16-306BEBAC759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4ACBC0-D102-4811-BD8E-F181E10D0D0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4D23CD-533E-4F10-A076-99C12370698E}">
      <dgm:prSet phldrT="[Текст]"/>
      <dgm:spPr/>
      <dgm:t>
        <a:bodyPr/>
        <a:lstStyle/>
        <a:p>
          <a:r>
            <a:rPr lang="ru-RU" dirty="0" err="1" smtClean="0"/>
            <a:t>Досуговые</a:t>
          </a:r>
          <a:r>
            <a:rPr lang="ru-RU" dirty="0" smtClean="0"/>
            <a:t> формы</a:t>
          </a:r>
          <a:endParaRPr lang="ru-RU" dirty="0"/>
        </a:p>
      </dgm:t>
    </dgm:pt>
    <dgm:pt modelId="{93D92B22-1678-4D32-850B-0BF725B7FBDD}" type="parTrans" cxnId="{93501DDB-867C-4A43-A363-F9B153696878}">
      <dgm:prSet/>
      <dgm:spPr/>
      <dgm:t>
        <a:bodyPr/>
        <a:lstStyle/>
        <a:p>
          <a:endParaRPr lang="ru-RU"/>
        </a:p>
      </dgm:t>
    </dgm:pt>
    <dgm:pt modelId="{0CA999AB-FD95-420D-9470-7FC7A80725F0}" type="sibTrans" cxnId="{93501DDB-867C-4A43-A363-F9B153696878}">
      <dgm:prSet/>
      <dgm:spPr/>
      <dgm:t>
        <a:bodyPr/>
        <a:lstStyle/>
        <a:p>
          <a:endParaRPr lang="ru-RU"/>
        </a:p>
      </dgm:t>
    </dgm:pt>
    <dgm:pt modelId="{921EE56F-F5AA-4BBC-919D-D8B7B6BE8A8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Праздники, утренники, мероприятия (концерты, соревнования)</a:t>
          </a:r>
          <a:endParaRPr lang="ru-RU" b="1" dirty="0">
            <a:solidFill>
              <a:schemeClr val="tx1"/>
            </a:solidFill>
          </a:endParaRPr>
        </a:p>
      </dgm:t>
    </dgm:pt>
    <dgm:pt modelId="{DAF508A6-3187-4A5F-A13B-C8E1D330EBDC}" type="parTrans" cxnId="{FDA74CED-4879-406D-A54E-0E2182769A80}">
      <dgm:prSet/>
      <dgm:spPr/>
      <dgm:t>
        <a:bodyPr/>
        <a:lstStyle/>
        <a:p>
          <a:endParaRPr lang="ru-RU"/>
        </a:p>
      </dgm:t>
    </dgm:pt>
    <dgm:pt modelId="{8FEFA4A2-2E18-4A50-AD2B-4D723C6D2811}" type="sibTrans" cxnId="{FDA74CED-4879-406D-A54E-0E2182769A80}">
      <dgm:prSet/>
      <dgm:spPr/>
      <dgm:t>
        <a:bodyPr/>
        <a:lstStyle/>
        <a:p>
          <a:endParaRPr lang="ru-RU"/>
        </a:p>
      </dgm:t>
    </dgm:pt>
    <dgm:pt modelId="{08F5E880-0A4D-4699-BE61-ABBFC3977876}">
      <dgm:prSet phldrT="[Текст]"/>
      <dgm:spPr/>
      <dgm:t>
        <a:bodyPr/>
        <a:lstStyle/>
        <a:p>
          <a:r>
            <a:rPr lang="ru-RU" b="1" dirty="0" smtClean="0"/>
            <a:t>Выставки работ родителей и детей, семейные вернисажи</a:t>
          </a:r>
          <a:endParaRPr lang="ru-RU" b="1" dirty="0"/>
        </a:p>
      </dgm:t>
    </dgm:pt>
    <dgm:pt modelId="{ED70B5A1-F674-4AE8-93B7-D44E5E1E44E4}" type="parTrans" cxnId="{21718E01-B1AF-4BA0-B937-86DFA251F72C}">
      <dgm:prSet/>
      <dgm:spPr/>
      <dgm:t>
        <a:bodyPr/>
        <a:lstStyle/>
        <a:p>
          <a:endParaRPr lang="ru-RU"/>
        </a:p>
      </dgm:t>
    </dgm:pt>
    <dgm:pt modelId="{C2E18F23-D4EA-486E-9C57-906D944A68EB}" type="sibTrans" cxnId="{21718E01-B1AF-4BA0-B937-86DFA251F72C}">
      <dgm:prSet/>
      <dgm:spPr/>
      <dgm:t>
        <a:bodyPr/>
        <a:lstStyle/>
        <a:p>
          <a:endParaRPr lang="ru-RU"/>
        </a:p>
      </dgm:t>
    </dgm:pt>
    <dgm:pt modelId="{47532240-EEC6-420B-AE01-FC0DEE06D683}">
      <dgm:prSet phldrT="[Текст]"/>
      <dgm:spPr/>
      <dgm:t>
        <a:bodyPr/>
        <a:lstStyle/>
        <a:p>
          <a:r>
            <a:rPr lang="ru-RU" dirty="0" smtClean="0"/>
            <a:t>Письменные формы</a:t>
          </a:r>
          <a:endParaRPr lang="ru-RU" dirty="0"/>
        </a:p>
      </dgm:t>
    </dgm:pt>
    <dgm:pt modelId="{222BB5D2-A5FD-4D70-A3D2-A2CF77B78447}" type="parTrans" cxnId="{1B8F9582-E423-4B73-9A5D-C118FAF3B551}">
      <dgm:prSet/>
      <dgm:spPr/>
      <dgm:t>
        <a:bodyPr/>
        <a:lstStyle/>
        <a:p>
          <a:endParaRPr lang="ru-RU"/>
        </a:p>
      </dgm:t>
    </dgm:pt>
    <dgm:pt modelId="{5F1648C5-D81F-429C-B104-A4AE5E31E675}" type="sibTrans" cxnId="{1B8F9582-E423-4B73-9A5D-C118FAF3B551}">
      <dgm:prSet/>
      <dgm:spPr/>
      <dgm:t>
        <a:bodyPr/>
        <a:lstStyle/>
        <a:p>
          <a:endParaRPr lang="ru-RU"/>
        </a:p>
      </dgm:t>
    </dgm:pt>
    <dgm:pt modelId="{BBB4433D-3F1B-43D2-A52C-5463788F14C0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Еженедельные записки</a:t>
          </a:r>
          <a:endParaRPr lang="ru-RU" b="1" dirty="0">
            <a:solidFill>
              <a:schemeClr val="tx1"/>
            </a:solidFill>
          </a:endParaRPr>
        </a:p>
      </dgm:t>
    </dgm:pt>
    <dgm:pt modelId="{587C6C54-834E-470D-B320-9DF519A2044E}" type="parTrans" cxnId="{B8E5C75F-B393-48BD-9270-55AA9C969786}">
      <dgm:prSet/>
      <dgm:spPr/>
      <dgm:t>
        <a:bodyPr/>
        <a:lstStyle/>
        <a:p>
          <a:endParaRPr lang="ru-RU"/>
        </a:p>
      </dgm:t>
    </dgm:pt>
    <dgm:pt modelId="{EB3736D0-D93D-47D1-8609-777C4A41C176}" type="sibTrans" cxnId="{B8E5C75F-B393-48BD-9270-55AA9C969786}">
      <dgm:prSet/>
      <dgm:spPr/>
      <dgm:t>
        <a:bodyPr/>
        <a:lstStyle/>
        <a:p>
          <a:endParaRPr lang="ru-RU"/>
        </a:p>
      </dgm:t>
    </dgm:pt>
    <dgm:pt modelId="{688B7D01-9039-4D66-B1C0-766E2488743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Неформальные записки</a:t>
          </a:r>
          <a:endParaRPr lang="ru-RU" b="1" dirty="0">
            <a:solidFill>
              <a:schemeClr val="tx1"/>
            </a:solidFill>
          </a:endParaRPr>
        </a:p>
      </dgm:t>
    </dgm:pt>
    <dgm:pt modelId="{38A68194-1395-4201-B435-CAD423524211}" type="parTrans" cxnId="{164E7EA1-6DA5-47CF-829F-A4BEB8DD94CC}">
      <dgm:prSet/>
      <dgm:spPr/>
      <dgm:t>
        <a:bodyPr/>
        <a:lstStyle/>
        <a:p>
          <a:endParaRPr lang="ru-RU"/>
        </a:p>
      </dgm:t>
    </dgm:pt>
    <dgm:pt modelId="{9B3DC8E3-DCE3-44E2-BED7-ED1D7CDCB8EF}" type="sibTrans" cxnId="{164E7EA1-6DA5-47CF-829F-A4BEB8DD94CC}">
      <dgm:prSet/>
      <dgm:spPr/>
      <dgm:t>
        <a:bodyPr/>
        <a:lstStyle/>
        <a:p>
          <a:endParaRPr lang="ru-RU"/>
        </a:p>
      </dgm:t>
    </dgm:pt>
    <dgm:pt modelId="{8D1DC91D-6E42-43C0-87DA-5FA9218E41A7}">
      <dgm:prSet phldrT="[Текст]"/>
      <dgm:spPr/>
      <dgm:t>
        <a:bodyPr/>
        <a:lstStyle/>
        <a:p>
          <a:r>
            <a:rPr lang="ru-RU" dirty="0" smtClean="0"/>
            <a:t>наглядно-информационные формы</a:t>
          </a:r>
          <a:endParaRPr lang="ru-RU" dirty="0"/>
        </a:p>
      </dgm:t>
    </dgm:pt>
    <dgm:pt modelId="{970989ED-78F9-4407-B4FA-839DFBDE2029}" type="parTrans" cxnId="{29D42481-6BEA-410A-AC8F-30142BDBAA7D}">
      <dgm:prSet/>
      <dgm:spPr/>
      <dgm:t>
        <a:bodyPr/>
        <a:lstStyle/>
        <a:p>
          <a:endParaRPr lang="ru-RU"/>
        </a:p>
      </dgm:t>
    </dgm:pt>
    <dgm:pt modelId="{5ECB9A4F-53C6-45BD-A44F-149941AC4AD6}" type="sibTrans" cxnId="{29D42481-6BEA-410A-AC8F-30142BDBAA7D}">
      <dgm:prSet/>
      <dgm:spPr/>
      <dgm:t>
        <a:bodyPr/>
        <a:lstStyle/>
        <a:p>
          <a:endParaRPr lang="ru-RU"/>
        </a:p>
      </dgm:t>
    </dgm:pt>
    <dgm:pt modelId="{FB727F82-09A0-4972-AD34-F5C27AAC7012}">
      <dgm:prSet phldrT="[Текст]"/>
      <dgm:spPr/>
      <dgm:t>
        <a:bodyPr/>
        <a:lstStyle/>
        <a:p>
          <a:r>
            <a:rPr lang="ru-RU" b="1" dirty="0" smtClean="0"/>
            <a:t>Информационно-ознакомительные</a:t>
          </a:r>
          <a:endParaRPr lang="ru-RU" b="1" dirty="0"/>
        </a:p>
      </dgm:t>
    </dgm:pt>
    <dgm:pt modelId="{E57ABFE4-A306-403C-A659-506160637C14}" type="parTrans" cxnId="{ADD76917-CC8C-48FF-965E-5335FC18FD93}">
      <dgm:prSet/>
      <dgm:spPr/>
      <dgm:t>
        <a:bodyPr/>
        <a:lstStyle/>
        <a:p>
          <a:endParaRPr lang="ru-RU"/>
        </a:p>
      </dgm:t>
    </dgm:pt>
    <dgm:pt modelId="{6EC2A394-0F27-4B2D-ACE8-2DBEF2AD3B27}" type="sibTrans" cxnId="{ADD76917-CC8C-48FF-965E-5335FC18FD93}">
      <dgm:prSet/>
      <dgm:spPr/>
      <dgm:t>
        <a:bodyPr/>
        <a:lstStyle/>
        <a:p>
          <a:endParaRPr lang="ru-RU"/>
        </a:p>
      </dgm:t>
    </dgm:pt>
    <dgm:pt modelId="{02EA2426-AF47-40F3-B31D-18F16771DAC4}">
      <dgm:prSet phldrT="[Текст]"/>
      <dgm:spPr/>
      <dgm:t>
        <a:bodyPr/>
        <a:lstStyle/>
        <a:p>
          <a:r>
            <a:rPr lang="ru-RU" b="1" dirty="0" smtClean="0"/>
            <a:t>Информационно-просветительские</a:t>
          </a:r>
          <a:endParaRPr lang="ru-RU" b="1" dirty="0"/>
        </a:p>
      </dgm:t>
    </dgm:pt>
    <dgm:pt modelId="{20F88A7D-3F49-4E15-9423-8A0C2ED993CC}" type="parTrans" cxnId="{62177881-6831-42E4-B6BB-14A02495C62E}">
      <dgm:prSet/>
      <dgm:spPr/>
      <dgm:t>
        <a:bodyPr/>
        <a:lstStyle/>
        <a:p>
          <a:endParaRPr lang="ru-RU"/>
        </a:p>
      </dgm:t>
    </dgm:pt>
    <dgm:pt modelId="{2C2E8311-B799-4978-B8EC-600648002995}" type="sibTrans" cxnId="{62177881-6831-42E4-B6BB-14A02495C62E}">
      <dgm:prSet/>
      <dgm:spPr/>
      <dgm:t>
        <a:bodyPr/>
        <a:lstStyle/>
        <a:p>
          <a:endParaRPr lang="ru-RU"/>
        </a:p>
      </dgm:t>
    </dgm:pt>
    <dgm:pt modelId="{500E5387-5DA8-4C3B-9242-79E403C011E8}">
      <dgm:prSet phldrT="[Текст]"/>
      <dgm:spPr/>
      <dgm:t>
        <a:bodyPr/>
        <a:lstStyle/>
        <a:p>
          <a:r>
            <a:rPr lang="ru-RU" b="1" dirty="0" smtClean="0"/>
            <a:t>Совместные походы и экскурсии</a:t>
          </a:r>
          <a:endParaRPr lang="ru-RU" b="1" dirty="0"/>
        </a:p>
      </dgm:t>
    </dgm:pt>
    <dgm:pt modelId="{A0F8779E-EA3F-4111-9B7C-3E0649F18F0C}" type="parTrans" cxnId="{D1BE003C-38B1-4186-AAD6-5F8931EB60C0}">
      <dgm:prSet/>
      <dgm:spPr/>
    </dgm:pt>
    <dgm:pt modelId="{C55E747F-902F-48DC-819C-F9C5A189B6D1}" type="sibTrans" cxnId="{D1BE003C-38B1-4186-AAD6-5F8931EB60C0}">
      <dgm:prSet/>
      <dgm:spPr/>
    </dgm:pt>
    <dgm:pt modelId="{01DC8634-A882-4FFA-A9D8-D459ADBEE2B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Личные блокноты</a:t>
          </a:r>
          <a:endParaRPr lang="ru-RU" b="1" dirty="0">
            <a:solidFill>
              <a:schemeClr val="tx1"/>
            </a:solidFill>
          </a:endParaRPr>
        </a:p>
      </dgm:t>
    </dgm:pt>
    <dgm:pt modelId="{C4F0FF76-EAC6-4C4F-A42A-E286B0384A2E}" type="parTrans" cxnId="{0B888A75-4C67-4724-A155-B81D864E5460}">
      <dgm:prSet/>
      <dgm:spPr/>
    </dgm:pt>
    <dgm:pt modelId="{BEE953B6-50EA-427E-B43D-F33E219E268C}" type="sibTrans" cxnId="{0B888A75-4C67-4724-A155-B81D864E5460}">
      <dgm:prSet/>
      <dgm:spPr/>
    </dgm:pt>
    <dgm:pt modelId="{38DAEE34-18A2-42A7-85A9-1B606C452BC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Письменные отчеты о развитии ребенка</a:t>
          </a:r>
          <a:endParaRPr lang="ru-RU" b="1" dirty="0">
            <a:solidFill>
              <a:schemeClr val="tx1"/>
            </a:solidFill>
          </a:endParaRPr>
        </a:p>
      </dgm:t>
    </dgm:pt>
    <dgm:pt modelId="{F00E34B6-CB23-4551-B814-37D2F635C40D}" type="parTrans" cxnId="{48B3E4C1-3C69-4BE6-A1AC-58457FFCA43C}">
      <dgm:prSet/>
      <dgm:spPr/>
    </dgm:pt>
    <dgm:pt modelId="{F03B117A-7516-4494-82ED-ADF8AAE4BDBC}" type="sibTrans" cxnId="{48B3E4C1-3C69-4BE6-A1AC-58457FFCA43C}">
      <dgm:prSet/>
      <dgm:spPr/>
    </dgm:pt>
    <dgm:pt modelId="{A802D081-05C6-4949-8B07-24CE2836EF6C}" type="pres">
      <dgm:prSet presAssocID="{6C4ACBC0-D102-4811-BD8E-F181E10D0D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7FC489-7D9F-4579-B297-F27E867FFED4}" type="pres">
      <dgm:prSet presAssocID="{C94D23CD-533E-4F10-A076-99C12370698E}" presName="linNode" presStyleCnt="0"/>
      <dgm:spPr/>
    </dgm:pt>
    <dgm:pt modelId="{DFB79D85-C445-479D-941B-BAA3625ED1F4}" type="pres">
      <dgm:prSet presAssocID="{C94D23CD-533E-4F10-A076-99C12370698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CBCD5-F4D1-4433-9F1B-69FCB8C8D593}" type="pres">
      <dgm:prSet presAssocID="{C94D23CD-533E-4F10-A076-99C12370698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E036C-2C04-4E41-BBB0-79ED046CE5E2}" type="pres">
      <dgm:prSet presAssocID="{0CA999AB-FD95-420D-9470-7FC7A80725F0}" presName="sp" presStyleCnt="0"/>
      <dgm:spPr/>
    </dgm:pt>
    <dgm:pt modelId="{B7E43FBB-F848-4CA7-AFBB-BD30599D5B27}" type="pres">
      <dgm:prSet presAssocID="{47532240-EEC6-420B-AE01-FC0DEE06D683}" presName="linNode" presStyleCnt="0"/>
      <dgm:spPr/>
    </dgm:pt>
    <dgm:pt modelId="{8EB0DA4F-5C68-4742-B7AC-C8E3A7EADF6E}" type="pres">
      <dgm:prSet presAssocID="{47532240-EEC6-420B-AE01-FC0DEE06D68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31CD9-BA9A-4F3F-9DD7-FECC5A27E347}" type="pres">
      <dgm:prSet presAssocID="{47532240-EEC6-420B-AE01-FC0DEE06D68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D194B-95E3-4D56-AA48-FFC7EF74236E}" type="pres">
      <dgm:prSet presAssocID="{5F1648C5-D81F-429C-B104-A4AE5E31E675}" presName="sp" presStyleCnt="0"/>
      <dgm:spPr/>
    </dgm:pt>
    <dgm:pt modelId="{52663B39-CAA5-4B20-AC22-E6E15F31038E}" type="pres">
      <dgm:prSet presAssocID="{8D1DC91D-6E42-43C0-87DA-5FA9218E41A7}" presName="linNode" presStyleCnt="0"/>
      <dgm:spPr/>
    </dgm:pt>
    <dgm:pt modelId="{DAD54DF4-54FD-4B23-988C-F4218AB0C7BD}" type="pres">
      <dgm:prSet presAssocID="{8D1DC91D-6E42-43C0-87DA-5FA9218E41A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070A7F-D713-418F-8C74-E8DAD7E4CB48}" type="pres">
      <dgm:prSet presAssocID="{8D1DC91D-6E42-43C0-87DA-5FA9218E41A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D42481-6BEA-410A-AC8F-30142BDBAA7D}" srcId="{6C4ACBC0-D102-4811-BD8E-F181E10D0D04}" destId="{8D1DC91D-6E42-43C0-87DA-5FA9218E41A7}" srcOrd="2" destOrd="0" parTransId="{970989ED-78F9-4407-B4FA-839DFBDE2029}" sibTransId="{5ECB9A4F-53C6-45BD-A44F-149941AC4AD6}"/>
    <dgm:cxn modelId="{48B3E4C1-3C69-4BE6-A1AC-58457FFCA43C}" srcId="{47532240-EEC6-420B-AE01-FC0DEE06D683}" destId="{38DAEE34-18A2-42A7-85A9-1B606C452BCD}" srcOrd="3" destOrd="0" parTransId="{F00E34B6-CB23-4551-B814-37D2F635C40D}" sibTransId="{F03B117A-7516-4494-82ED-ADF8AAE4BDBC}"/>
    <dgm:cxn modelId="{3C50D32A-F987-475F-B259-0A5F103C76DF}" type="presOf" srcId="{38DAEE34-18A2-42A7-85A9-1B606C452BCD}" destId="{D5831CD9-BA9A-4F3F-9DD7-FECC5A27E347}" srcOrd="0" destOrd="3" presId="urn:microsoft.com/office/officeart/2005/8/layout/vList5"/>
    <dgm:cxn modelId="{BB9A7809-2915-44ED-BB64-E5A02AFCD108}" type="presOf" srcId="{6C4ACBC0-D102-4811-BD8E-F181E10D0D04}" destId="{A802D081-05C6-4949-8B07-24CE2836EF6C}" srcOrd="0" destOrd="0" presId="urn:microsoft.com/office/officeart/2005/8/layout/vList5"/>
    <dgm:cxn modelId="{ADD76917-CC8C-48FF-965E-5335FC18FD93}" srcId="{8D1DC91D-6E42-43C0-87DA-5FA9218E41A7}" destId="{FB727F82-09A0-4972-AD34-F5C27AAC7012}" srcOrd="0" destOrd="0" parTransId="{E57ABFE4-A306-403C-A659-506160637C14}" sibTransId="{6EC2A394-0F27-4B2D-ACE8-2DBEF2AD3B27}"/>
    <dgm:cxn modelId="{21718E01-B1AF-4BA0-B937-86DFA251F72C}" srcId="{C94D23CD-533E-4F10-A076-99C12370698E}" destId="{08F5E880-0A4D-4699-BE61-ABBFC3977876}" srcOrd="1" destOrd="0" parTransId="{ED70B5A1-F674-4AE8-93B7-D44E5E1E44E4}" sibTransId="{C2E18F23-D4EA-486E-9C57-906D944A68EB}"/>
    <dgm:cxn modelId="{B8E5C75F-B393-48BD-9270-55AA9C969786}" srcId="{47532240-EEC6-420B-AE01-FC0DEE06D683}" destId="{BBB4433D-3F1B-43D2-A52C-5463788F14C0}" srcOrd="0" destOrd="0" parTransId="{587C6C54-834E-470D-B320-9DF519A2044E}" sibTransId="{EB3736D0-D93D-47D1-8609-777C4A41C176}"/>
    <dgm:cxn modelId="{843A017D-EE3C-4749-936D-C42BD624C119}" type="presOf" srcId="{02EA2426-AF47-40F3-B31D-18F16771DAC4}" destId="{1C070A7F-D713-418F-8C74-E8DAD7E4CB48}" srcOrd="0" destOrd="1" presId="urn:microsoft.com/office/officeart/2005/8/layout/vList5"/>
    <dgm:cxn modelId="{A4DCEDC9-0322-4AE1-AB2E-EC11BB4796A6}" type="presOf" srcId="{08F5E880-0A4D-4699-BE61-ABBFC3977876}" destId="{4D6CBCD5-F4D1-4433-9F1B-69FCB8C8D593}" srcOrd="0" destOrd="1" presId="urn:microsoft.com/office/officeart/2005/8/layout/vList5"/>
    <dgm:cxn modelId="{FDA74CED-4879-406D-A54E-0E2182769A80}" srcId="{C94D23CD-533E-4F10-A076-99C12370698E}" destId="{921EE56F-F5AA-4BBC-919D-D8B7B6BE8A87}" srcOrd="0" destOrd="0" parTransId="{DAF508A6-3187-4A5F-A13B-C8E1D330EBDC}" sibTransId="{8FEFA4A2-2E18-4A50-AD2B-4D723C6D2811}"/>
    <dgm:cxn modelId="{D7549EF8-C3AF-47D3-9B2B-EC1C635553F2}" type="presOf" srcId="{688B7D01-9039-4D66-B1C0-766E2488743C}" destId="{D5831CD9-BA9A-4F3F-9DD7-FECC5A27E347}" srcOrd="0" destOrd="1" presId="urn:microsoft.com/office/officeart/2005/8/layout/vList5"/>
    <dgm:cxn modelId="{51DCB97F-A15D-4FE7-84AA-92F175D5DCC9}" type="presOf" srcId="{500E5387-5DA8-4C3B-9242-79E403C011E8}" destId="{4D6CBCD5-F4D1-4433-9F1B-69FCB8C8D593}" srcOrd="0" destOrd="2" presId="urn:microsoft.com/office/officeart/2005/8/layout/vList5"/>
    <dgm:cxn modelId="{D1BE003C-38B1-4186-AAD6-5F8931EB60C0}" srcId="{C94D23CD-533E-4F10-A076-99C12370698E}" destId="{500E5387-5DA8-4C3B-9242-79E403C011E8}" srcOrd="2" destOrd="0" parTransId="{A0F8779E-EA3F-4111-9B7C-3E0649F18F0C}" sibTransId="{C55E747F-902F-48DC-819C-F9C5A189B6D1}"/>
    <dgm:cxn modelId="{B24F57A7-AB55-4E68-8E11-D4DB38EA972B}" type="presOf" srcId="{BBB4433D-3F1B-43D2-A52C-5463788F14C0}" destId="{D5831CD9-BA9A-4F3F-9DD7-FECC5A27E347}" srcOrd="0" destOrd="0" presId="urn:microsoft.com/office/officeart/2005/8/layout/vList5"/>
    <dgm:cxn modelId="{164E7EA1-6DA5-47CF-829F-A4BEB8DD94CC}" srcId="{47532240-EEC6-420B-AE01-FC0DEE06D683}" destId="{688B7D01-9039-4D66-B1C0-766E2488743C}" srcOrd="1" destOrd="0" parTransId="{38A68194-1395-4201-B435-CAD423524211}" sibTransId="{9B3DC8E3-DCE3-44E2-BED7-ED1D7CDCB8EF}"/>
    <dgm:cxn modelId="{0B888A75-4C67-4724-A155-B81D864E5460}" srcId="{47532240-EEC6-420B-AE01-FC0DEE06D683}" destId="{01DC8634-A882-4FFA-A9D8-D459ADBEE2BC}" srcOrd="2" destOrd="0" parTransId="{C4F0FF76-EAC6-4C4F-A42A-E286B0384A2E}" sibTransId="{BEE953B6-50EA-427E-B43D-F33E219E268C}"/>
    <dgm:cxn modelId="{B331B790-76A3-4CB5-BB9F-C5B7BE7D1B6E}" type="presOf" srcId="{C94D23CD-533E-4F10-A076-99C12370698E}" destId="{DFB79D85-C445-479D-941B-BAA3625ED1F4}" srcOrd="0" destOrd="0" presId="urn:microsoft.com/office/officeart/2005/8/layout/vList5"/>
    <dgm:cxn modelId="{98C58E06-D6A2-4F84-B743-7B2E85A86DC6}" type="presOf" srcId="{8D1DC91D-6E42-43C0-87DA-5FA9218E41A7}" destId="{DAD54DF4-54FD-4B23-988C-F4218AB0C7BD}" srcOrd="0" destOrd="0" presId="urn:microsoft.com/office/officeart/2005/8/layout/vList5"/>
    <dgm:cxn modelId="{496BB2EB-C55A-44D4-AFC3-BFA05C2CD6DB}" type="presOf" srcId="{FB727F82-09A0-4972-AD34-F5C27AAC7012}" destId="{1C070A7F-D713-418F-8C74-E8DAD7E4CB48}" srcOrd="0" destOrd="0" presId="urn:microsoft.com/office/officeart/2005/8/layout/vList5"/>
    <dgm:cxn modelId="{A1B432BE-5F5C-48F8-B741-7B5A92C19F0C}" type="presOf" srcId="{47532240-EEC6-420B-AE01-FC0DEE06D683}" destId="{8EB0DA4F-5C68-4742-B7AC-C8E3A7EADF6E}" srcOrd="0" destOrd="0" presId="urn:microsoft.com/office/officeart/2005/8/layout/vList5"/>
    <dgm:cxn modelId="{A6A2ED01-E720-4B5E-B584-65ECB34172F4}" type="presOf" srcId="{01DC8634-A882-4FFA-A9D8-D459ADBEE2BC}" destId="{D5831CD9-BA9A-4F3F-9DD7-FECC5A27E347}" srcOrd="0" destOrd="2" presId="urn:microsoft.com/office/officeart/2005/8/layout/vList5"/>
    <dgm:cxn modelId="{62177881-6831-42E4-B6BB-14A02495C62E}" srcId="{8D1DC91D-6E42-43C0-87DA-5FA9218E41A7}" destId="{02EA2426-AF47-40F3-B31D-18F16771DAC4}" srcOrd="1" destOrd="0" parTransId="{20F88A7D-3F49-4E15-9423-8A0C2ED993CC}" sibTransId="{2C2E8311-B799-4978-B8EC-600648002995}"/>
    <dgm:cxn modelId="{64FA0A92-6727-4F0A-B6F7-066E99E12E7D}" type="presOf" srcId="{921EE56F-F5AA-4BBC-919D-D8B7B6BE8A87}" destId="{4D6CBCD5-F4D1-4433-9F1B-69FCB8C8D593}" srcOrd="0" destOrd="0" presId="urn:microsoft.com/office/officeart/2005/8/layout/vList5"/>
    <dgm:cxn modelId="{1B8F9582-E423-4B73-9A5D-C118FAF3B551}" srcId="{6C4ACBC0-D102-4811-BD8E-F181E10D0D04}" destId="{47532240-EEC6-420B-AE01-FC0DEE06D683}" srcOrd="1" destOrd="0" parTransId="{222BB5D2-A5FD-4D70-A3D2-A2CF77B78447}" sibTransId="{5F1648C5-D81F-429C-B104-A4AE5E31E675}"/>
    <dgm:cxn modelId="{93501DDB-867C-4A43-A363-F9B153696878}" srcId="{6C4ACBC0-D102-4811-BD8E-F181E10D0D04}" destId="{C94D23CD-533E-4F10-A076-99C12370698E}" srcOrd="0" destOrd="0" parTransId="{93D92B22-1678-4D32-850B-0BF725B7FBDD}" sibTransId="{0CA999AB-FD95-420D-9470-7FC7A80725F0}"/>
    <dgm:cxn modelId="{49FD5B13-B7E5-47FF-8606-B6AFAC341E08}" type="presParOf" srcId="{A802D081-05C6-4949-8B07-24CE2836EF6C}" destId="{977FC489-7D9F-4579-B297-F27E867FFED4}" srcOrd="0" destOrd="0" presId="urn:microsoft.com/office/officeart/2005/8/layout/vList5"/>
    <dgm:cxn modelId="{7430122C-7DFD-463C-A814-3F209FE5DD4B}" type="presParOf" srcId="{977FC489-7D9F-4579-B297-F27E867FFED4}" destId="{DFB79D85-C445-479D-941B-BAA3625ED1F4}" srcOrd="0" destOrd="0" presId="urn:microsoft.com/office/officeart/2005/8/layout/vList5"/>
    <dgm:cxn modelId="{624614C6-C61B-4811-987F-5694A886DD20}" type="presParOf" srcId="{977FC489-7D9F-4579-B297-F27E867FFED4}" destId="{4D6CBCD5-F4D1-4433-9F1B-69FCB8C8D593}" srcOrd="1" destOrd="0" presId="urn:microsoft.com/office/officeart/2005/8/layout/vList5"/>
    <dgm:cxn modelId="{791196A4-9E70-4485-AD3E-DC70435B02A6}" type="presParOf" srcId="{A802D081-05C6-4949-8B07-24CE2836EF6C}" destId="{5A5E036C-2C04-4E41-BBB0-79ED046CE5E2}" srcOrd="1" destOrd="0" presId="urn:microsoft.com/office/officeart/2005/8/layout/vList5"/>
    <dgm:cxn modelId="{A1EE7DAF-F951-499B-9933-E9008E8DABB3}" type="presParOf" srcId="{A802D081-05C6-4949-8B07-24CE2836EF6C}" destId="{B7E43FBB-F848-4CA7-AFBB-BD30599D5B27}" srcOrd="2" destOrd="0" presId="urn:microsoft.com/office/officeart/2005/8/layout/vList5"/>
    <dgm:cxn modelId="{3F647516-EB40-499F-8E2A-1F01A599786E}" type="presParOf" srcId="{B7E43FBB-F848-4CA7-AFBB-BD30599D5B27}" destId="{8EB0DA4F-5C68-4742-B7AC-C8E3A7EADF6E}" srcOrd="0" destOrd="0" presId="urn:microsoft.com/office/officeart/2005/8/layout/vList5"/>
    <dgm:cxn modelId="{E3D23E34-C3C4-4385-A41E-B3881EA46F44}" type="presParOf" srcId="{B7E43FBB-F848-4CA7-AFBB-BD30599D5B27}" destId="{D5831CD9-BA9A-4F3F-9DD7-FECC5A27E347}" srcOrd="1" destOrd="0" presId="urn:microsoft.com/office/officeart/2005/8/layout/vList5"/>
    <dgm:cxn modelId="{9485026E-4125-409B-8E09-ED0BBA1F30D2}" type="presParOf" srcId="{A802D081-05C6-4949-8B07-24CE2836EF6C}" destId="{550D194B-95E3-4D56-AA48-FFC7EF74236E}" srcOrd="3" destOrd="0" presId="urn:microsoft.com/office/officeart/2005/8/layout/vList5"/>
    <dgm:cxn modelId="{1C1193A8-EEC3-43A3-B741-1EBC2454A25E}" type="presParOf" srcId="{A802D081-05C6-4949-8B07-24CE2836EF6C}" destId="{52663B39-CAA5-4B20-AC22-E6E15F31038E}" srcOrd="4" destOrd="0" presId="urn:microsoft.com/office/officeart/2005/8/layout/vList5"/>
    <dgm:cxn modelId="{A97360C1-F305-41FA-B722-4072C0AB53EF}" type="presParOf" srcId="{52663B39-CAA5-4B20-AC22-E6E15F31038E}" destId="{DAD54DF4-54FD-4B23-988C-F4218AB0C7BD}" srcOrd="0" destOrd="0" presId="urn:microsoft.com/office/officeart/2005/8/layout/vList5"/>
    <dgm:cxn modelId="{54BEB7C3-74A7-4452-9C50-6F8C09AF8C76}" type="presParOf" srcId="{52663B39-CAA5-4B20-AC22-E6E15F31038E}" destId="{1C070A7F-D713-418F-8C74-E8DAD7E4CB4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057935-5873-43F8-9C8E-4B5DB1511BED}">
      <dsp:nvSpPr>
        <dsp:cNvPr id="0" name=""/>
        <dsp:cNvSpPr/>
      </dsp:nvSpPr>
      <dsp:spPr>
        <a:xfrm>
          <a:off x="0" y="146641"/>
          <a:ext cx="8686800" cy="83721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Информационно-аналитические формы</a:t>
          </a:r>
          <a:endParaRPr lang="ru-RU" sz="3800" kern="1200" dirty="0"/>
        </a:p>
      </dsp:txBody>
      <dsp:txXfrm>
        <a:off x="0" y="146641"/>
        <a:ext cx="8686800" cy="837212"/>
      </dsp:txXfrm>
    </dsp:sp>
    <dsp:sp modelId="{D308AA2E-8EDF-49FB-8BAD-460371B9DBA4}">
      <dsp:nvSpPr>
        <dsp:cNvPr id="0" name=""/>
        <dsp:cNvSpPr/>
      </dsp:nvSpPr>
      <dsp:spPr>
        <a:xfrm>
          <a:off x="23370" y="1226760"/>
          <a:ext cx="723193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опрос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23370" y="1226760"/>
        <a:ext cx="723193" cy="2851356"/>
      </dsp:txXfrm>
    </dsp:sp>
    <dsp:sp modelId="{D9B40D2E-8E7C-4BF0-A9D3-A5C34784203A}">
      <dsp:nvSpPr>
        <dsp:cNvPr id="0" name=""/>
        <dsp:cNvSpPr/>
      </dsp:nvSpPr>
      <dsp:spPr>
        <a:xfrm>
          <a:off x="727940" y="1240646"/>
          <a:ext cx="723193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анкетирование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727940" y="1240646"/>
        <a:ext cx="723193" cy="2851356"/>
      </dsp:txXfrm>
    </dsp:sp>
    <dsp:sp modelId="{F1D662AA-931D-404B-A9D6-8CDD9A3E046F}">
      <dsp:nvSpPr>
        <dsp:cNvPr id="0" name=""/>
        <dsp:cNvSpPr/>
      </dsp:nvSpPr>
      <dsp:spPr>
        <a:xfrm>
          <a:off x="1426494" y="1226760"/>
          <a:ext cx="723193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Интервью и беседа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1426494" y="1226760"/>
        <a:ext cx="723193" cy="2851356"/>
      </dsp:txXfrm>
    </dsp:sp>
    <dsp:sp modelId="{73684BF0-F9CF-4D20-9DF5-D9BDC4569AFB}">
      <dsp:nvSpPr>
        <dsp:cNvPr id="0" name=""/>
        <dsp:cNvSpPr/>
      </dsp:nvSpPr>
      <dsp:spPr>
        <a:xfrm>
          <a:off x="2174327" y="1240646"/>
          <a:ext cx="723193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практикум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2174327" y="1240646"/>
        <a:ext cx="723193" cy="2851356"/>
      </dsp:txXfrm>
    </dsp:sp>
    <dsp:sp modelId="{58CF1FD5-2670-4C6B-B164-C5E5D4A550F4}">
      <dsp:nvSpPr>
        <dsp:cNvPr id="0" name=""/>
        <dsp:cNvSpPr/>
      </dsp:nvSpPr>
      <dsp:spPr>
        <a:xfrm>
          <a:off x="2897520" y="1240646"/>
          <a:ext cx="723193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лекция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2897520" y="1240646"/>
        <a:ext cx="723193" cy="2851356"/>
      </dsp:txXfrm>
    </dsp:sp>
    <dsp:sp modelId="{59CBFF41-9343-485E-A9F3-6956D6612EAE}">
      <dsp:nvSpPr>
        <dsp:cNvPr id="0" name=""/>
        <dsp:cNvSpPr/>
      </dsp:nvSpPr>
      <dsp:spPr>
        <a:xfrm>
          <a:off x="3620713" y="1240646"/>
          <a:ext cx="723193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дискуссия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3620713" y="1240646"/>
        <a:ext cx="723193" cy="2851356"/>
      </dsp:txXfrm>
    </dsp:sp>
    <dsp:sp modelId="{D2B2C93E-FDB2-442B-B003-65D411AEC016}">
      <dsp:nvSpPr>
        <dsp:cNvPr id="0" name=""/>
        <dsp:cNvSpPr/>
      </dsp:nvSpPr>
      <dsp:spPr>
        <a:xfrm>
          <a:off x="4343906" y="1240646"/>
          <a:ext cx="723193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Круглый стол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4343906" y="1240646"/>
        <a:ext cx="723193" cy="2851356"/>
      </dsp:txXfrm>
    </dsp:sp>
    <dsp:sp modelId="{E7865D6C-2B89-41ED-B390-A7A801E38099}">
      <dsp:nvSpPr>
        <dsp:cNvPr id="0" name=""/>
        <dsp:cNvSpPr/>
      </dsp:nvSpPr>
      <dsp:spPr>
        <a:xfrm>
          <a:off x="5067099" y="1240646"/>
          <a:ext cx="723193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симпозиум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5067099" y="1240646"/>
        <a:ext cx="723193" cy="2851356"/>
      </dsp:txXfrm>
    </dsp:sp>
    <dsp:sp modelId="{E0B27EF1-3D1F-43AF-8211-B7A89549829C}">
      <dsp:nvSpPr>
        <dsp:cNvPr id="0" name=""/>
        <dsp:cNvSpPr/>
      </dsp:nvSpPr>
      <dsp:spPr>
        <a:xfrm>
          <a:off x="5790292" y="1240646"/>
          <a:ext cx="723193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дебаты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5790292" y="1240646"/>
        <a:ext cx="723193" cy="2851356"/>
      </dsp:txXfrm>
    </dsp:sp>
    <dsp:sp modelId="{8E285675-8E93-4642-B85A-A777102ED845}">
      <dsp:nvSpPr>
        <dsp:cNvPr id="0" name=""/>
        <dsp:cNvSpPr/>
      </dsp:nvSpPr>
      <dsp:spPr>
        <a:xfrm>
          <a:off x="6513485" y="1240646"/>
          <a:ext cx="723193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Педсовет с участием родителей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6513485" y="1240646"/>
        <a:ext cx="723193" cy="2851356"/>
      </dsp:txXfrm>
    </dsp:sp>
    <dsp:sp modelId="{8118B832-32D0-49AB-A752-E389663D2118}">
      <dsp:nvSpPr>
        <dsp:cNvPr id="0" name=""/>
        <dsp:cNvSpPr/>
      </dsp:nvSpPr>
      <dsp:spPr>
        <a:xfrm>
          <a:off x="7236678" y="1240646"/>
          <a:ext cx="723193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err="1" smtClean="0">
              <a:solidFill>
                <a:schemeClr val="tx1"/>
              </a:solidFill>
            </a:rPr>
            <a:t>Педогогическая</a:t>
          </a:r>
          <a:r>
            <a:rPr lang="ru-RU" sz="2100" b="1" kern="1200" dirty="0" smtClean="0">
              <a:solidFill>
                <a:schemeClr val="tx1"/>
              </a:solidFill>
            </a:rPr>
            <a:t> лаборатория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7236678" y="1240646"/>
        <a:ext cx="723193" cy="2851356"/>
      </dsp:txXfrm>
    </dsp:sp>
    <dsp:sp modelId="{154987E1-5181-4C56-ABC0-A5DC8FC18AC3}">
      <dsp:nvSpPr>
        <dsp:cNvPr id="0" name=""/>
        <dsp:cNvSpPr/>
      </dsp:nvSpPr>
      <dsp:spPr>
        <a:xfrm>
          <a:off x="7959871" y="1240646"/>
          <a:ext cx="723193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Родительская конференция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7959871" y="1240646"/>
        <a:ext cx="723193" cy="2851356"/>
      </dsp:txXfrm>
    </dsp:sp>
    <dsp:sp modelId="{4AC34522-4B18-4179-8F64-4F69978D9599}">
      <dsp:nvSpPr>
        <dsp:cNvPr id="0" name=""/>
        <dsp:cNvSpPr/>
      </dsp:nvSpPr>
      <dsp:spPr>
        <a:xfrm>
          <a:off x="0" y="4079000"/>
          <a:ext cx="8686800" cy="31681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FF5515-E083-4E60-ADE2-656A26AC6AD3}">
      <dsp:nvSpPr>
        <dsp:cNvPr id="0" name=""/>
        <dsp:cNvSpPr/>
      </dsp:nvSpPr>
      <dsp:spPr>
        <a:xfrm>
          <a:off x="0" y="265324"/>
          <a:ext cx="8208912" cy="101201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/>
            <a:t>Познавательные формы</a:t>
          </a:r>
          <a:endParaRPr lang="ru-RU" sz="4900" kern="1200" dirty="0"/>
        </a:p>
      </dsp:txBody>
      <dsp:txXfrm>
        <a:off x="0" y="265324"/>
        <a:ext cx="8208912" cy="1012011"/>
      </dsp:txXfrm>
    </dsp:sp>
    <dsp:sp modelId="{8EFB731C-C292-474E-8A53-4EDFD3CCF862}">
      <dsp:nvSpPr>
        <dsp:cNvPr id="0" name=""/>
        <dsp:cNvSpPr/>
      </dsp:nvSpPr>
      <dsp:spPr>
        <a:xfrm>
          <a:off x="1002" y="1635426"/>
          <a:ext cx="631300" cy="3629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собрание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002" y="1635426"/>
        <a:ext cx="631300" cy="3629203"/>
      </dsp:txXfrm>
    </dsp:sp>
    <dsp:sp modelId="{B93DEAFC-EF2A-469A-9C88-D97E1A7CA279}">
      <dsp:nvSpPr>
        <dsp:cNvPr id="0" name=""/>
        <dsp:cNvSpPr/>
      </dsp:nvSpPr>
      <dsp:spPr>
        <a:xfrm>
          <a:off x="637201" y="1664786"/>
          <a:ext cx="631300" cy="3629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аукцион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637201" y="1664786"/>
        <a:ext cx="631300" cy="3629203"/>
      </dsp:txXfrm>
    </dsp:sp>
    <dsp:sp modelId="{B6DADBBC-A2E5-4EFA-AB39-430F46B2E4D8}">
      <dsp:nvSpPr>
        <dsp:cNvPr id="0" name=""/>
        <dsp:cNvSpPr/>
      </dsp:nvSpPr>
      <dsp:spPr>
        <a:xfrm>
          <a:off x="1263603" y="1635426"/>
          <a:ext cx="631300" cy="3629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Вечера вопросов и ответов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263603" y="1635426"/>
        <a:ext cx="631300" cy="3629203"/>
      </dsp:txXfrm>
    </dsp:sp>
    <dsp:sp modelId="{A9009713-7CD1-4CF2-8ABE-567D93637B32}">
      <dsp:nvSpPr>
        <dsp:cNvPr id="0" name=""/>
        <dsp:cNvSpPr/>
      </dsp:nvSpPr>
      <dsp:spPr>
        <a:xfrm>
          <a:off x="1928495" y="1643192"/>
          <a:ext cx="631300" cy="3629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Родительские  вечера</a:t>
          </a:r>
          <a:r>
            <a:rPr lang="ru-RU" sz="2000" kern="1200" dirty="0"/>
            <a:t/>
          </a:r>
          <a:br>
            <a:rPr lang="ru-RU" sz="2000" kern="1200" dirty="0"/>
          </a:br>
          <a:endParaRPr lang="ru-RU" sz="2000" kern="1200" dirty="0"/>
        </a:p>
      </dsp:txBody>
      <dsp:txXfrm>
        <a:off x="1928495" y="1643192"/>
        <a:ext cx="631300" cy="3629203"/>
      </dsp:txXfrm>
    </dsp:sp>
    <dsp:sp modelId="{36027E20-092E-432E-8EE3-961F5C9FBD41}">
      <dsp:nvSpPr>
        <dsp:cNvPr id="0" name=""/>
        <dsp:cNvSpPr/>
      </dsp:nvSpPr>
      <dsp:spPr>
        <a:xfrm>
          <a:off x="2583753" y="1643301"/>
          <a:ext cx="631300" cy="3629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Родительские чтения</a:t>
          </a:r>
          <a:r>
            <a:rPr lang="ru-RU" sz="2000" kern="1200" dirty="0"/>
            <a:t/>
          </a:r>
          <a:br>
            <a:rPr lang="ru-RU" sz="2000" kern="1200" dirty="0"/>
          </a:br>
          <a:endParaRPr lang="ru-RU" sz="2000" kern="1200" dirty="0"/>
        </a:p>
      </dsp:txBody>
      <dsp:txXfrm>
        <a:off x="2583753" y="1643301"/>
        <a:ext cx="631300" cy="3629203"/>
      </dsp:txXfrm>
    </dsp:sp>
    <dsp:sp modelId="{92722CB4-5E49-40B1-805A-627A41C6DF17}">
      <dsp:nvSpPr>
        <dsp:cNvPr id="0" name=""/>
        <dsp:cNvSpPr/>
      </dsp:nvSpPr>
      <dsp:spPr>
        <a:xfrm>
          <a:off x="3157505" y="1635426"/>
          <a:ext cx="631300" cy="3629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/>
          </a:r>
          <a:br>
            <a:rPr lang="ru-RU" sz="2000" kern="1200" dirty="0"/>
          </a:br>
          <a:r>
            <a:rPr lang="ru-RU" sz="2000" b="1" kern="1200" dirty="0" smtClean="0">
              <a:solidFill>
                <a:schemeClr val="tx1"/>
              </a:solidFill>
            </a:rPr>
            <a:t>клубы для родителей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157505" y="1635426"/>
        <a:ext cx="631300" cy="3629203"/>
      </dsp:txXfrm>
    </dsp:sp>
    <dsp:sp modelId="{49A62A2C-D05E-44A3-9796-0A243128C531}">
      <dsp:nvSpPr>
        <dsp:cNvPr id="0" name=""/>
        <dsp:cNvSpPr/>
      </dsp:nvSpPr>
      <dsp:spPr>
        <a:xfrm>
          <a:off x="3788805" y="1635426"/>
          <a:ext cx="631300" cy="3629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семейная гостиная</a:t>
          </a:r>
          <a:endParaRPr lang="ru-RU" sz="2000" kern="1200" dirty="0"/>
        </a:p>
      </dsp:txBody>
      <dsp:txXfrm>
        <a:off x="3788805" y="1635426"/>
        <a:ext cx="631300" cy="3629203"/>
      </dsp:txXfrm>
    </dsp:sp>
    <dsp:sp modelId="{370CB984-DBD0-4A2A-8A5A-8DE62E20CDE9}">
      <dsp:nvSpPr>
        <dsp:cNvPr id="0" name=""/>
        <dsp:cNvSpPr/>
      </dsp:nvSpPr>
      <dsp:spPr>
        <a:xfrm>
          <a:off x="4420106" y="1635426"/>
          <a:ext cx="631300" cy="3629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Дни добрых дел</a:t>
          </a:r>
          <a:r>
            <a:rPr lang="ru-RU" sz="2000" kern="1200" dirty="0"/>
            <a:t/>
          </a:r>
          <a:br>
            <a:rPr lang="ru-RU" sz="2000" kern="1200" dirty="0"/>
          </a:br>
          <a:endParaRPr lang="ru-RU" sz="2000" kern="1200" dirty="0"/>
        </a:p>
      </dsp:txBody>
      <dsp:txXfrm>
        <a:off x="4420106" y="1635426"/>
        <a:ext cx="631300" cy="3629203"/>
      </dsp:txXfrm>
    </dsp:sp>
    <dsp:sp modelId="{703A6BA7-BA99-48BB-87CF-F03C7CEEE2B1}">
      <dsp:nvSpPr>
        <dsp:cNvPr id="0" name=""/>
        <dsp:cNvSpPr/>
      </dsp:nvSpPr>
      <dsp:spPr>
        <a:xfrm>
          <a:off x="5051406" y="1635426"/>
          <a:ext cx="631300" cy="3629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/>
          </a:r>
          <a:br>
            <a:rPr lang="ru-RU" sz="2000" b="1" kern="1200" dirty="0" smtClean="0">
              <a:solidFill>
                <a:schemeClr val="tx1"/>
              </a:solidFill>
            </a:rPr>
          </a:br>
          <a:r>
            <a:rPr lang="ru-RU" sz="2000" b="1" kern="1200" dirty="0" smtClean="0">
              <a:solidFill>
                <a:schemeClr val="tx1"/>
              </a:solidFill>
            </a:rPr>
            <a:t>родительский тренинг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051406" y="1635426"/>
        <a:ext cx="631300" cy="3629203"/>
      </dsp:txXfrm>
    </dsp:sp>
    <dsp:sp modelId="{CCDC44E4-4151-4D35-A9A7-B3B64288E31D}">
      <dsp:nvSpPr>
        <dsp:cNvPr id="0" name=""/>
        <dsp:cNvSpPr/>
      </dsp:nvSpPr>
      <dsp:spPr>
        <a:xfrm>
          <a:off x="5735080" y="1643301"/>
          <a:ext cx="631300" cy="3629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Дни открытых дверей</a:t>
          </a:r>
          <a:r>
            <a:rPr lang="ru-RU" sz="2000" kern="1200" dirty="0"/>
            <a:t/>
          </a:r>
          <a:br>
            <a:rPr lang="ru-RU" sz="2000" kern="1200" dirty="0"/>
          </a:br>
          <a:endParaRPr lang="ru-RU" sz="2000" kern="1200" dirty="0"/>
        </a:p>
      </dsp:txBody>
      <dsp:txXfrm>
        <a:off x="5735080" y="1643301"/>
        <a:ext cx="631300" cy="3629203"/>
      </dsp:txXfrm>
    </dsp:sp>
    <dsp:sp modelId="{3DE78400-2390-4B7B-9A77-FAA5F6420ED5}">
      <dsp:nvSpPr>
        <dsp:cNvPr id="0" name=""/>
        <dsp:cNvSpPr/>
      </dsp:nvSpPr>
      <dsp:spPr>
        <a:xfrm>
          <a:off x="6314008" y="1635426"/>
          <a:ext cx="631300" cy="3629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/>
          </a:r>
          <a:br>
            <a:rPr lang="ru-RU" sz="2000" kern="1200" dirty="0"/>
          </a:br>
          <a:r>
            <a:rPr lang="ru-RU" sz="2000" b="1" kern="1200" dirty="0" smtClean="0">
              <a:solidFill>
                <a:schemeClr val="tx1"/>
              </a:solidFill>
            </a:rPr>
            <a:t>эпизодические посещения</a:t>
          </a:r>
          <a:endParaRPr lang="ru-RU" sz="2000" kern="1200" dirty="0"/>
        </a:p>
      </dsp:txBody>
      <dsp:txXfrm>
        <a:off x="6314008" y="1635426"/>
        <a:ext cx="631300" cy="3629203"/>
      </dsp:txXfrm>
    </dsp:sp>
    <dsp:sp modelId="{242706FF-8903-45A9-B27E-40766E6A9499}">
      <dsp:nvSpPr>
        <dsp:cNvPr id="0" name=""/>
        <dsp:cNvSpPr/>
      </dsp:nvSpPr>
      <dsp:spPr>
        <a:xfrm>
          <a:off x="6945308" y="1635426"/>
          <a:ext cx="631300" cy="3629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/>
          </a:r>
          <a:br>
            <a:rPr lang="ru-RU" sz="2000" kern="1200" dirty="0"/>
          </a:br>
          <a:r>
            <a:rPr lang="ru-RU" sz="2000" b="1" kern="1200" dirty="0" smtClean="0">
              <a:solidFill>
                <a:schemeClr val="tx1"/>
              </a:solidFill>
            </a:rPr>
            <a:t>ознакомительные дни</a:t>
          </a:r>
          <a:endParaRPr lang="ru-RU" sz="2000" kern="1200" dirty="0"/>
        </a:p>
      </dsp:txBody>
      <dsp:txXfrm>
        <a:off x="6945308" y="1635426"/>
        <a:ext cx="631300" cy="3629203"/>
      </dsp:txXfrm>
    </dsp:sp>
    <dsp:sp modelId="{A0EA8A99-874E-42E5-AE06-AAD82AB7B44E}">
      <dsp:nvSpPr>
        <dsp:cNvPr id="0" name=""/>
        <dsp:cNvSpPr/>
      </dsp:nvSpPr>
      <dsp:spPr>
        <a:xfrm>
          <a:off x="7576609" y="1635426"/>
          <a:ext cx="631300" cy="3629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</a:rPr>
            <a:t/>
          </a:r>
          <a:br>
            <a:rPr lang="ru-RU" sz="2000" b="1" kern="1200" dirty="0">
              <a:solidFill>
                <a:schemeClr val="tx1"/>
              </a:solidFill>
            </a:rPr>
          </a:br>
          <a:r>
            <a:rPr lang="ru-RU" sz="2000" b="1" kern="1200" dirty="0" err="1" smtClean="0">
              <a:solidFill>
                <a:schemeClr val="tx1"/>
              </a:solidFill>
            </a:rPr>
            <a:t>исследовательско-проектные</a:t>
          </a:r>
          <a:r>
            <a:rPr lang="ru-RU" sz="2000" b="1" kern="1200" dirty="0" smtClean="0">
              <a:solidFill>
                <a:schemeClr val="tx1"/>
              </a:solidFill>
            </a:rPr>
            <a:t>, ролевые, деловые игры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7576609" y="1635426"/>
        <a:ext cx="631300" cy="3629203"/>
      </dsp:txXfrm>
    </dsp:sp>
    <dsp:sp modelId="{38B29050-94C0-4E7A-9A16-306BEBAC759D}">
      <dsp:nvSpPr>
        <dsp:cNvPr id="0" name=""/>
        <dsp:cNvSpPr/>
      </dsp:nvSpPr>
      <dsp:spPr>
        <a:xfrm>
          <a:off x="0" y="5437187"/>
          <a:ext cx="8208912" cy="5812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6CBCD5-F4D1-4433-9F1B-69FCB8C8D593}">
      <dsp:nvSpPr>
        <dsp:cNvPr id="0" name=""/>
        <dsp:cNvSpPr/>
      </dsp:nvSpPr>
      <dsp:spPr>
        <a:xfrm rot="5400000">
          <a:off x="4515284" y="-1557789"/>
          <a:ext cx="1448035" cy="49311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solidFill>
                <a:schemeClr val="tx1"/>
              </a:solidFill>
            </a:rPr>
            <a:t>Праздники, утренники, мероприятия (концерты, соревнования)</a:t>
          </a:r>
          <a:endParaRPr lang="ru-RU" sz="1700" b="1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Выставки работ родителей и детей, семейные вернисажи</a:t>
          </a:r>
          <a:endParaRPr lang="ru-RU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Совместные походы и экскурсии</a:t>
          </a:r>
          <a:endParaRPr lang="ru-RU" sz="1700" b="1" kern="1200" dirty="0"/>
        </a:p>
      </dsp:txBody>
      <dsp:txXfrm rot="5400000">
        <a:off x="4515284" y="-1557789"/>
        <a:ext cx="1448035" cy="4931107"/>
      </dsp:txXfrm>
    </dsp:sp>
    <dsp:sp modelId="{DFB79D85-C445-479D-941B-BAA3625ED1F4}">
      <dsp:nvSpPr>
        <dsp:cNvPr id="0" name=""/>
        <dsp:cNvSpPr/>
      </dsp:nvSpPr>
      <dsp:spPr>
        <a:xfrm>
          <a:off x="0" y="2742"/>
          <a:ext cx="2773748" cy="1810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Досуговые</a:t>
          </a:r>
          <a:r>
            <a:rPr lang="ru-RU" sz="2300" kern="1200" dirty="0" smtClean="0"/>
            <a:t> формы</a:t>
          </a:r>
          <a:endParaRPr lang="ru-RU" sz="2300" kern="1200" dirty="0"/>
        </a:p>
      </dsp:txBody>
      <dsp:txXfrm>
        <a:off x="0" y="2742"/>
        <a:ext cx="2773748" cy="1810044"/>
      </dsp:txXfrm>
    </dsp:sp>
    <dsp:sp modelId="{D5831CD9-BA9A-4F3F-9DD7-FECC5A27E347}">
      <dsp:nvSpPr>
        <dsp:cNvPr id="0" name=""/>
        <dsp:cNvSpPr/>
      </dsp:nvSpPr>
      <dsp:spPr>
        <a:xfrm rot="5400000">
          <a:off x="4515284" y="342758"/>
          <a:ext cx="1448035" cy="49311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solidFill>
                <a:schemeClr val="tx1"/>
              </a:solidFill>
            </a:rPr>
            <a:t>Еженедельные записки</a:t>
          </a:r>
          <a:endParaRPr lang="ru-RU" sz="1700" b="1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solidFill>
                <a:schemeClr val="tx1"/>
              </a:solidFill>
            </a:rPr>
            <a:t>Неформальные записки</a:t>
          </a:r>
          <a:endParaRPr lang="ru-RU" sz="1700" b="1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solidFill>
                <a:schemeClr val="tx1"/>
              </a:solidFill>
            </a:rPr>
            <a:t>Личные блокноты</a:t>
          </a:r>
          <a:endParaRPr lang="ru-RU" sz="1700" b="1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solidFill>
                <a:schemeClr val="tx1"/>
              </a:solidFill>
            </a:rPr>
            <a:t>Письменные отчеты о развитии ребенка</a:t>
          </a:r>
          <a:endParaRPr lang="ru-RU" sz="1700" b="1" kern="1200" dirty="0">
            <a:solidFill>
              <a:schemeClr val="tx1"/>
            </a:solidFill>
          </a:endParaRPr>
        </a:p>
      </dsp:txBody>
      <dsp:txXfrm rot="5400000">
        <a:off x="4515284" y="342758"/>
        <a:ext cx="1448035" cy="4931107"/>
      </dsp:txXfrm>
    </dsp:sp>
    <dsp:sp modelId="{8EB0DA4F-5C68-4742-B7AC-C8E3A7EADF6E}">
      <dsp:nvSpPr>
        <dsp:cNvPr id="0" name=""/>
        <dsp:cNvSpPr/>
      </dsp:nvSpPr>
      <dsp:spPr>
        <a:xfrm>
          <a:off x="0" y="1903289"/>
          <a:ext cx="2773748" cy="1810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Письменные формы</a:t>
          </a:r>
          <a:endParaRPr lang="ru-RU" sz="2300" kern="1200" dirty="0"/>
        </a:p>
      </dsp:txBody>
      <dsp:txXfrm>
        <a:off x="0" y="1903289"/>
        <a:ext cx="2773748" cy="1810044"/>
      </dsp:txXfrm>
    </dsp:sp>
    <dsp:sp modelId="{1C070A7F-D713-418F-8C74-E8DAD7E4CB48}">
      <dsp:nvSpPr>
        <dsp:cNvPr id="0" name=""/>
        <dsp:cNvSpPr/>
      </dsp:nvSpPr>
      <dsp:spPr>
        <a:xfrm rot="5400000">
          <a:off x="4515284" y="2243305"/>
          <a:ext cx="1448035" cy="49311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Информационно-ознакомительные</a:t>
          </a:r>
          <a:endParaRPr lang="ru-RU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Информационно-просветительские</a:t>
          </a:r>
          <a:endParaRPr lang="ru-RU" sz="1700" b="1" kern="1200" dirty="0"/>
        </a:p>
      </dsp:txBody>
      <dsp:txXfrm rot="5400000">
        <a:off x="4515284" y="2243305"/>
        <a:ext cx="1448035" cy="4931107"/>
      </dsp:txXfrm>
    </dsp:sp>
    <dsp:sp modelId="{DAD54DF4-54FD-4B23-988C-F4218AB0C7BD}">
      <dsp:nvSpPr>
        <dsp:cNvPr id="0" name=""/>
        <dsp:cNvSpPr/>
      </dsp:nvSpPr>
      <dsp:spPr>
        <a:xfrm>
          <a:off x="0" y="3803836"/>
          <a:ext cx="2773748" cy="1810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наглядно-информационные формы</a:t>
          </a:r>
          <a:endParaRPr lang="ru-RU" sz="2300" kern="1200" dirty="0"/>
        </a:p>
      </dsp:txBody>
      <dsp:txXfrm>
        <a:off x="0" y="3803836"/>
        <a:ext cx="2773748" cy="1810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F9B1-B14F-41B2-8FC3-C1AB6F0F9E7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4AE741-E979-493A-AC27-6FBE5FF8C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F9B1-B14F-41B2-8FC3-C1AB6F0F9E7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AE741-E979-493A-AC27-6FBE5FF8C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F9B1-B14F-41B2-8FC3-C1AB6F0F9E7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AE741-E979-493A-AC27-6FBE5FF8C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F9B1-B14F-41B2-8FC3-C1AB6F0F9E7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4AE741-E979-493A-AC27-6FBE5FF8C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F9B1-B14F-41B2-8FC3-C1AB6F0F9E7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AE741-E979-493A-AC27-6FBE5FF8CD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F9B1-B14F-41B2-8FC3-C1AB6F0F9E7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AE741-E979-493A-AC27-6FBE5FF8C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F9B1-B14F-41B2-8FC3-C1AB6F0F9E7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14AE741-E979-493A-AC27-6FBE5FF8CD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F9B1-B14F-41B2-8FC3-C1AB6F0F9E7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AE741-E979-493A-AC27-6FBE5FF8C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F9B1-B14F-41B2-8FC3-C1AB6F0F9E7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AE741-E979-493A-AC27-6FBE5FF8C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F9B1-B14F-41B2-8FC3-C1AB6F0F9E7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AE741-E979-493A-AC27-6FBE5FF8C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F9B1-B14F-41B2-8FC3-C1AB6F0F9E7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AE741-E979-493A-AC27-6FBE5FF8CD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532F9B1-B14F-41B2-8FC3-C1AB6F0F9E7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14AE741-E979-493A-AC27-6FBE5FF8CD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149081"/>
            <a:ext cx="8458200" cy="192670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роль семьи и детского сада в развитии личности и социализации ребенка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996952"/>
            <a:ext cx="8458200" cy="864096"/>
          </a:xfrm>
        </p:spPr>
        <p:txBody>
          <a:bodyPr/>
          <a:lstStyle/>
          <a:p>
            <a:r>
              <a:rPr lang="ru-RU" dirty="0" smtClean="0"/>
              <a:t>Социальный педагог Карпикова Е.Н.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755576" y="548680"/>
          <a:ext cx="770485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Главные институты социализации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556792"/>
            <a:ext cx="28803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Детский сад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1556792"/>
            <a:ext cx="302433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Семья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7" name="Овал 6"/>
          <p:cNvSpPr/>
          <p:nvPr/>
        </p:nvSpPr>
        <p:spPr>
          <a:xfrm>
            <a:off x="3995936" y="2636912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995936" y="3573016"/>
            <a:ext cx="1060704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35896" y="4797152"/>
            <a:ext cx="216024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ребенок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5661248"/>
            <a:ext cx="756084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Цель взаимодействия Семьи и Детского сада– стимулировать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позитивные факторы семейного и общественного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воспитания детей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3635896" y="1988840"/>
            <a:ext cx="1800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267744" y="2492896"/>
            <a:ext cx="1728192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5004048" y="2492896"/>
            <a:ext cx="2016224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Семья</a:t>
            </a:r>
            <a:br>
              <a:rPr lang="ru-RU" dirty="0" smtClean="0"/>
            </a:br>
            <a:r>
              <a:rPr lang="ru-RU" dirty="0" smtClean="0"/>
              <a:t>			«</a:t>
            </a:r>
            <a:r>
              <a:rPr lang="ru-RU" sz="2000" dirty="0" smtClean="0"/>
              <a:t>ребенок – зеркало семьи»       </a:t>
            </a:r>
            <a:r>
              <a:rPr lang="ru-RU" sz="2000" dirty="0" err="1" smtClean="0"/>
              <a:t>В.А.сухомлинский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Для ребенка семья – это мир, в котором он</a:t>
            </a:r>
          </a:p>
          <a:p>
            <a:pPr>
              <a:buNone/>
            </a:pPr>
            <a:r>
              <a:rPr lang="ru-RU" dirty="0" smtClean="0"/>
              <a:t>   живет, действует, делает открытия, </a:t>
            </a:r>
          </a:p>
          <a:p>
            <a:pPr>
              <a:buNone/>
            </a:pPr>
            <a:r>
              <a:rPr lang="ru-RU" dirty="0" smtClean="0"/>
              <a:t>   учится любить, радоваться, </a:t>
            </a:r>
          </a:p>
          <a:p>
            <a:pPr>
              <a:buNone/>
            </a:pPr>
            <a:r>
              <a:rPr lang="ru-RU" dirty="0" smtClean="0"/>
              <a:t>   сочувствовать.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470" t="6585" b="7803"/>
          <a:stretch>
            <a:fillRect/>
          </a:stretch>
        </p:blipFill>
        <p:spPr bwMode="auto">
          <a:xfrm>
            <a:off x="5724128" y="4437112"/>
            <a:ext cx="306256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3131840" cy="188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+mj-lt"/>
            </a:endParaRPr>
          </a:p>
          <a:p>
            <a:endParaRPr lang="ru-RU" sz="2400" dirty="0">
              <a:latin typeface="+mj-lt"/>
            </a:endParaRPr>
          </a:p>
          <a:p>
            <a:endParaRPr lang="ru-RU" sz="2400" dirty="0" smtClean="0">
              <a:latin typeface="+mj-lt"/>
            </a:endParaRPr>
          </a:p>
          <a:p>
            <a:endParaRPr lang="ru-RU" sz="2400" dirty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В  СЕМЬЕ:</a:t>
            </a:r>
          </a:p>
          <a:p>
            <a:pPr marL="0" lvl="1">
              <a:tabLst>
                <a:tab pos="3402013" algn="l"/>
              </a:tabLst>
            </a:pPr>
            <a:r>
              <a:rPr lang="ru-RU" sz="2400" dirty="0" smtClean="0">
                <a:latin typeface="+mj-lt"/>
              </a:rPr>
              <a:t>формируется чувство безопасности;</a:t>
            </a:r>
          </a:p>
          <a:p>
            <a:pPr marL="0" lvl="1"/>
            <a:r>
              <a:rPr lang="ru-RU" sz="2400" dirty="0" smtClean="0">
                <a:latin typeface="+mj-lt"/>
              </a:rPr>
              <a:t>дается ребенку возможность без страха взаимодействовать с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внешним миром;</a:t>
            </a:r>
          </a:p>
          <a:p>
            <a:pPr marL="0" lvl="1"/>
            <a:r>
              <a:rPr lang="ru-RU" sz="2400" dirty="0" smtClean="0">
                <a:latin typeface="+mj-lt"/>
              </a:rPr>
              <a:t>учат детей определенным способам и моделям поведения, свойственным их родителям;</a:t>
            </a:r>
          </a:p>
          <a:p>
            <a:pPr marL="0" lvl="1"/>
            <a:r>
              <a:rPr lang="ru-RU" sz="2400" dirty="0" smtClean="0">
                <a:latin typeface="+mj-lt"/>
              </a:rPr>
              <a:t>родители влияют на поведение ребенка, поощряя или осуждая</a:t>
            </a:r>
          </a:p>
          <a:p>
            <a:pPr marL="0" lvl="1"/>
            <a:r>
              <a:rPr lang="ru-RU" sz="2400" dirty="0" smtClean="0">
                <a:latin typeface="+mj-lt"/>
              </a:rPr>
              <a:t>определенный тип поведения;</a:t>
            </a:r>
          </a:p>
          <a:p>
            <a:pPr marL="0" lvl="1"/>
            <a:r>
              <a:rPr lang="ru-RU" sz="2400" dirty="0" smtClean="0">
                <a:latin typeface="+mj-lt"/>
              </a:rPr>
              <a:t>психологический климат семьи влияет на успешность взаимодействия ребенка с социумом</a:t>
            </a:r>
            <a:endParaRPr lang="ru-RU" sz="24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60648"/>
            <a:ext cx="3513584" cy="233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4344"/>
            <a:ext cx="410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Дети, воспитывающиеся в</a:t>
            </a:r>
            <a:r>
              <a:rPr lang="ru-RU" sz="2400" dirty="0"/>
              <a:t> </a:t>
            </a:r>
            <a:r>
              <a:rPr lang="ru-RU" sz="2400" dirty="0" smtClean="0"/>
              <a:t>атмосфере любви и понимания, растут счастливыми, имеют меньше проблем в общении со</a:t>
            </a:r>
            <a:r>
              <a:rPr lang="ru-RU" sz="2400" dirty="0"/>
              <a:t> </a:t>
            </a:r>
            <a:r>
              <a:rPr lang="ru-RU" sz="2400" dirty="0" smtClean="0"/>
              <a:t>сверстниками.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76672"/>
            <a:ext cx="3591272" cy="224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067944" y="3501008"/>
            <a:ext cx="4176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Нарушение детско-родительских отношений</a:t>
            </a:r>
            <a:r>
              <a:rPr lang="ru-RU" sz="2400" dirty="0"/>
              <a:t> </a:t>
            </a:r>
            <a:r>
              <a:rPr lang="ru-RU" sz="2400" dirty="0" smtClean="0"/>
              <a:t>отрицательно сказывается на</a:t>
            </a:r>
            <a:r>
              <a:rPr lang="ru-RU" sz="2400" dirty="0"/>
              <a:t> </a:t>
            </a:r>
            <a:r>
              <a:rPr lang="ru-RU" sz="2400" dirty="0" smtClean="0"/>
              <a:t>становлении </a:t>
            </a:r>
          </a:p>
          <a:p>
            <a:r>
              <a:rPr lang="ru-RU" sz="2400" dirty="0" smtClean="0"/>
              <a:t>личности ребенка, ведет к формированию</a:t>
            </a:r>
            <a:r>
              <a:rPr lang="ru-RU" sz="2400" dirty="0"/>
              <a:t> </a:t>
            </a:r>
            <a:r>
              <a:rPr lang="ru-RU" sz="2400" dirty="0" smtClean="0"/>
              <a:t>различных психологических</a:t>
            </a:r>
            <a:r>
              <a:rPr lang="ru-RU" sz="2400" dirty="0"/>
              <a:t> </a:t>
            </a:r>
            <a:r>
              <a:rPr lang="ru-RU" sz="2400" dirty="0" smtClean="0"/>
              <a:t>проблем.</a:t>
            </a:r>
            <a:endParaRPr lang="ru-R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645024"/>
            <a:ext cx="3240360" cy="248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Детский сад – это дом радости</a:t>
            </a:r>
            <a:endParaRPr lang="ru-RU" dirty="0"/>
          </a:p>
        </p:txBody>
      </p:sp>
      <p:pic>
        <p:nvPicPr>
          <p:cNvPr id="2051" name="Picture 3" descr="D:\фото дети\средняя группа\DSCN1541.JPG"/>
          <p:cNvPicPr>
            <a:picLocks noChangeAspect="1" noChangeArrowheads="1"/>
          </p:cNvPicPr>
          <p:nvPr/>
        </p:nvPicPr>
        <p:blipFill>
          <a:blip r:embed="rId2" cstate="print"/>
          <a:srcRect l="4478" t="12289" b="11740"/>
          <a:stretch>
            <a:fillRect/>
          </a:stretch>
        </p:blipFill>
        <p:spPr bwMode="auto">
          <a:xfrm>
            <a:off x="2267744" y="1484784"/>
            <a:ext cx="4708052" cy="2808312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 	</a:t>
            </a:r>
            <a:r>
              <a:rPr lang="ru-RU" dirty="0" smtClean="0">
                <a:solidFill>
                  <a:schemeClr val="tx1"/>
                </a:solidFill>
              </a:rPr>
              <a:t>Для ребенка детский сад олицетворяет общество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 и детский сад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572000" y="1124744"/>
            <a:ext cx="4248472" cy="52565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Сотрудничество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Взаимопонимание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Взаимопомощь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Взаимоуважение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Диалог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Конструктивное взаимодействие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2877484" cy="215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D:\фото дети\фото для программы по флористике\работа с родителями\DSC025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789040"/>
            <a:ext cx="2987824" cy="2240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Формы взаимодействия </a:t>
            </a:r>
            <a:r>
              <a:rPr lang="ru-RU" dirty="0" err="1" smtClean="0"/>
              <a:t>доу</a:t>
            </a:r>
            <a:r>
              <a:rPr lang="ru-RU" dirty="0" smtClean="0"/>
              <a:t> и семьи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39552" y="476672"/>
          <a:ext cx="820891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226</TotalTime>
  <Words>267</Words>
  <Application>Microsoft Office PowerPoint</Application>
  <PresentationFormat>Экран (4:3)</PresentationFormat>
  <Paragraphs>86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роль семьи и детского сада в развитии личности и социализации ребенка</vt:lpstr>
      <vt:lpstr>Главные институты социализации</vt:lpstr>
      <vt:lpstr>Семья    «ребенок – зеркало семьи»       В.А.сухомлинский</vt:lpstr>
      <vt:lpstr>Слайд 4</vt:lpstr>
      <vt:lpstr>Слайд 5</vt:lpstr>
      <vt:lpstr>Детский сад – это дом радости</vt:lpstr>
      <vt:lpstr>Семья и детский сад</vt:lpstr>
      <vt:lpstr>Формы взаимодействия доу и семьи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Социализация детей в семье и детском саду</dc:title>
  <dc:creator>User</dc:creator>
  <cp:lastModifiedBy>User</cp:lastModifiedBy>
  <cp:revision>19</cp:revision>
  <dcterms:created xsi:type="dcterms:W3CDTF">2014-10-14T16:30:51Z</dcterms:created>
  <dcterms:modified xsi:type="dcterms:W3CDTF">2014-10-15T18:24:39Z</dcterms:modified>
</cp:coreProperties>
</file>