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57" r:id="rId10"/>
    <p:sldId id="258" r:id="rId11"/>
    <p:sldId id="259" r:id="rId12"/>
    <p:sldId id="260" r:id="rId13"/>
    <p:sldId id="274" r:id="rId14"/>
    <p:sldId id="296" r:id="rId15"/>
    <p:sldId id="275" r:id="rId16"/>
    <p:sldId id="276" r:id="rId17"/>
    <p:sldId id="277" r:id="rId18"/>
    <p:sldId id="298" r:id="rId19"/>
    <p:sldId id="279" r:id="rId20"/>
    <p:sldId id="299" r:id="rId21"/>
    <p:sldId id="280" r:id="rId22"/>
    <p:sldId id="281" r:id="rId23"/>
    <p:sldId id="282" r:id="rId24"/>
    <p:sldId id="265" r:id="rId25"/>
    <p:sldId id="283" r:id="rId26"/>
    <p:sldId id="284" r:id="rId27"/>
    <p:sldId id="285" r:id="rId28"/>
    <p:sldId id="286" r:id="rId29"/>
    <p:sldId id="287" r:id="rId30"/>
    <p:sldId id="288" r:id="rId31"/>
    <p:sldId id="297" r:id="rId32"/>
    <p:sldId id="300" r:id="rId33"/>
    <p:sldId id="27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4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8EBAF9-BEC8-419B-A2E3-8305ACA9A71A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E31212C5-6528-4D8E-91B3-87FF560C88AF}">
      <dgm:prSet custT="1"/>
      <dgm:spPr/>
      <dgm:t>
        <a:bodyPr/>
        <a:lstStyle/>
        <a:p>
          <a:r>
            <a:rPr lang="ru-RU" sz="2400" dirty="0" smtClean="0"/>
            <a:t>Положительное отношение к миру, к разным видам труда, другим людям и самому себе, обладает чувством собственного достоинства; активно взаимодействует со сверстниками и взрослыми, участвует в совместных играх. </a:t>
          </a:r>
          <a:endParaRPr lang="ru-RU" sz="2400" dirty="0"/>
        </a:p>
      </dgm:t>
    </dgm:pt>
    <dgm:pt modelId="{584E2D7F-FFD4-4D17-BE6E-0C8554F8BB35}" type="parTrans" cxnId="{6A15ECBE-C26E-4855-B972-579F1A351F18}">
      <dgm:prSet/>
      <dgm:spPr/>
      <dgm:t>
        <a:bodyPr/>
        <a:lstStyle/>
        <a:p>
          <a:endParaRPr lang="ru-RU"/>
        </a:p>
      </dgm:t>
    </dgm:pt>
    <dgm:pt modelId="{6889C4FA-7A8E-4595-B931-ED37020BFCB3}" type="sibTrans" cxnId="{6A15ECBE-C26E-4855-B972-579F1A351F18}">
      <dgm:prSet/>
      <dgm:spPr/>
      <dgm:t>
        <a:bodyPr/>
        <a:lstStyle/>
        <a:p>
          <a:endParaRPr lang="ru-RU"/>
        </a:p>
      </dgm:t>
    </dgm:pt>
    <dgm:pt modelId="{2023CD03-93C1-49F4-9281-C593691BC6C8}">
      <dgm:prSet custT="1"/>
      <dgm:spPr/>
      <dgm:t>
        <a:bodyPr/>
        <a:lstStyle/>
        <a:p>
          <a:r>
            <a:rPr lang="ru-RU" sz="2400" dirty="0" smtClean="0"/>
            <a:t>Овладевает основными культурными средствами, способами деятельности, проявляет инициативу и самостоятельность в разных видах деятельности</a:t>
          </a:r>
          <a:endParaRPr lang="ru-RU" sz="2400" dirty="0"/>
        </a:p>
      </dgm:t>
    </dgm:pt>
    <dgm:pt modelId="{7E11AE48-A6D0-4717-8E3E-4AC3FCD1942F}" type="parTrans" cxnId="{DFE4BA31-7F3F-47F5-91A2-EF9303A81767}">
      <dgm:prSet/>
      <dgm:spPr/>
      <dgm:t>
        <a:bodyPr/>
        <a:lstStyle/>
        <a:p>
          <a:endParaRPr lang="ru-RU"/>
        </a:p>
      </dgm:t>
    </dgm:pt>
    <dgm:pt modelId="{68C075A2-BD2A-4D03-80EF-6D26C27CF995}" type="sibTrans" cxnId="{DFE4BA31-7F3F-47F5-91A2-EF9303A81767}">
      <dgm:prSet/>
      <dgm:spPr/>
      <dgm:t>
        <a:bodyPr/>
        <a:lstStyle/>
        <a:p>
          <a:endParaRPr lang="ru-RU"/>
        </a:p>
      </dgm:t>
    </dgm:pt>
    <dgm:pt modelId="{87B746F8-A0F4-46E5-9D1C-0D0588161B70}">
      <dgm:prSet custT="1"/>
      <dgm:spPr/>
      <dgm:t>
        <a:bodyPr/>
        <a:lstStyle/>
        <a:p>
          <a:r>
            <a:rPr lang="ru-RU" sz="2400" dirty="0" smtClean="0"/>
            <a:t>Способен договариваться, учитывать интересы и чувства других, способен сопереживать неудачам и успехам других, адекватно проявлять свои чувства</a:t>
          </a:r>
          <a:endParaRPr lang="ru-RU" sz="2400" dirty="0"/>
        </a:p>
      </dgm:t>
    </dgm:pt>
    <dgm:pt modelId="{A91E4398-B27B-4984-B4E3-E5C319901F1D}" type="parTrans" cxnId="{0BD238D7-2BEC-4407-9425-5A668878D535}">
      <dgm:prSet/>
      <dgm:spPr/>
      <dgm:t>
        <a:bodyPr/>
        <a:lstStyle/>
        <a:p>
          <a:endParaRPr lang="ru-RU"/>
        </a:p>
      </dgm:t>
    </dgm:pt>
    <dgm:pt modelId="{152C31E9-B9DE-46B9-9219-0CE8FF07FDA5}" type="sibTrans" cxnId="{0BD238D7-2BEC-4407-9425-5A668878D535}">
      <dgm:prSet/>
      <dgm:spPr/>
      <dgm:t>
        <a:bodyPr/>
        <a:lstStyle/>
        <a:p>
          <a:endParaRPr lang="ru-RU"/>
        </a:p>
      </dgm:t>
    </dgm:pt>
    <dgm:pt modelId="{8EB79FE0-E9C4-47D5-924C-52C22CB1AA39}">
      <dgm:prSet custT="1"/>
      <dgm:spPr/>
      <dgm:t>
        <a:bodyPr/>
        <a:lstStyle/>
        <a:p>
          <a:r>
            <a:rPr lang="ru-RU" sz="2400" dirty="0" smtClean="0"/>
            <a:t>Способен сотрудничать и выполнять как лидерские, так и исполнительные функции в совместной деятельности</a:t>
          </a:r>
          <a:endParaRPr lang="ru-RU" sz="2400" dirty="0"/>
        </a:p>
      </dgm:t>
    </dgm:pt>
    <dgm:pt modelId="{786CB089-2CF7-4042-8B8C-A473942F83DB}" type="parTrans" cxnId="{BD298426-3DBB-4870-AD3C-CA4748918CC5}">
      <dgm:prSet/>
      <dgm:spPr/>
      <dgm:t>
        <a:bodyPr/>
        <a:lstStyle/>
        <a:p>
          <a:endParaRPr lang="ru-RU"/>
        </a:p>
      </dgm:t>
    </dgm:pt>
    <dgm:pt modelId="{2A564B92-6758-430A-B2F0-EA642ACB8127}" type="sibTrans" cxnId="{BD298426-3DBB-4870-AD3C-CA4748918CC5}">
      <dgm:prSet/>
      <dgm:spPr/>
      <dgm:t>
        <a:bodyPr/>
        <a:lstStyle/>
        <a:p>
          <a:endParaRPr lang="ru-RU"/>
        </a:p>
      </dgm:t>
    </dgm:pt>
    <dgm:pt modelId="{561C1500-C10C-416D-8576-D9C2DB1033FB}" type="pres">
      <dgm:prSet presAssocID="{4F8EBAF9-BEC8-419B-A2E3-8305ACA9A7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B9A697-D52F-4CF8-ADFB-5C45CE3DA68E}" type="pres">
      <dgm:prSet presAssocID="{E31212C5-6528-4D8E-91B3-87FF560C88AF}" presName="parentText" presStyleLbl="node1" presStyleIdx="0" presStyleCnt="4" custScaleY="1206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15128-7F99-4E0B-915C-42D88A8FDBB1}" type="pres">
      <dgm:prSet presAssocID="{6889C4FA-7A8E-4595-B931-ED37020BFCB3}" presName="spacer" presStyleCnt="0"/>
      <dgm:spPr/>
    </dgm:pt>
    <dgm:pt modelId="{44B70361-E322-4306-91C0-A8B22EE2BEAC}" type="pres">
      <dgm:prSet presAssocID="{2023CD03-93C1-49F4-9281-C593691BC6C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50853-802C-4893-84F2-C78CA92771D9}" type="pres">
      <dgm:prSet presAssocID="{68C075A2-BD2A-4D03-80EF-6D26C27CF995}" presName="spacer" presStyleCnt="0"/>
      <dgm:spPr/>
    </dgm:pt>
    <dgm:pt modelId="{A610CE31-6C8A-4CE3-B24D-3B1CA0BC1E6E}" type="pres">
      <dgm:prSet presAssocID="{87B746F8-A0F4-46E5-9D1C-0D0588161B7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A3917-F99B-4013-BF91-B887E6AB6711}" type="pres">
      <dgm:prSet presAssocID="{152C31E9-B9DE-46B9-9219-0CE8FF07FDA5}" presName="spacer" presStyleCnt="0"/>
      <dgm:spPr/>
    </dgm:pt>
    <dgm:pt modelId="{932F6693-4C8D-4990-B8A8-E49E726263A4}" type="pres">
      <dgm:prSet presAssocID="{8EB79FE0-E9C4-47D5-924C-52C22CB1AA39}" presName="parentText" presStyleLbl="node1" presStyleIdx="3" presStyleCnt="4" custLinFactNeighborY="183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EB8ADB-6379-4D1D-A770-575371FD6B89}" type="presOf" srcId="{8EB79FE0-E9C4-47D5-924C-52C22CB1AA39}" destId="{932F6693-4C8D-4990-B8A8-E49E726263A4}" srcOrd="0" destOrd="0" presId="urn:microsoft.com/office/officeart/2005/8/layout/vList2"/>
    <dgm:cxn modelId="{D8B6D6C6-5621-40B8-A606-0F8BBEED7113}" type="presOf" srcId="{E31212C5-6528-4D8E-91B3-87FF560C88AF}" destId="{14B9A697-D52F-4CF8-ADFB-5C45CE3DA68E}" srcOrd="0" destOrd="0" presId="urn:microsoft.com/office/officeart/2005/8/layout/vList2"/>
    <dgm:cxn modelId="{DFE4BA31-7F3F-47F5-91A2-EF9303A81767}" srcId="{4F8EBAF9-BEC8-419B-A2E3-8305ACA9A71A}" destId="{2023CD03-93C1-49F4-9281-C593691BC6C8}" srcOrd="1" destOrd="0" parTransId="{7E11AE48-A6D0-4717-8E3E-4AC3FCD1942F}" sibTransId="{68C075A2-BD2A-4D03-80EF-6D26C27CF995}"/>
    <dgm:cxn modelId="{6A15ECBE-C26E-4855-B972-579F1A351F18}" srcId="{4F8EBAF9-BEC8-419B-A2E3-8305ACA9A71A}" destId="{E31212C5-6528-4D8E-91B3-87FF560C88AF}" srcOrd="0" destOrd="0" parTransId="{584E2D7F-FFD4-4D17-BE6E-0C8554F8BB35}" sibTransId="{6889C4FA-7A8E-4595-B931-ED37020BFCB3}"/>
    <dgm:cxn modelId="{0BD238D7-2BEC-4407-9425-5A668878D535}" srcId="{4F8EBAF9-BEC8-419B-A2E3-8305ACA9A71A}" destId="{87B746F8-A0F4-46E5-9D1C-0D0588161B70}" srcOrd="2" destOrd="0" parTransId="{A91E4398-B27B-4984-B4E3-E5C319901F1D}" sibTransId="{152C31E9-B9DE-46B9-9219-0CE8FF07FDA5}"/>
    <dgm:cxn modelId="{DAB0694C-6682-4BF3-9EA1-1F5213A5CF0C}" type="presOf" srcId="{87B746F8-A0F4-46E5-9D1C-0D0588161B70}" destId="{A610CE31-6C8A-4CE3-B24D-3B1CA0BC1E6E}" srcOrd="0" destOrd="0" presId="urn:microsoft.com/office/officeart/2005/8/layout/vList2"/>
    <dgm:cxn modelId="{BD298426-3DBB-4870-AD3C-CA4748918CC5}" srcId="{4F8EBAF9-BEC8-419B-A2E3-8305ACA9A71A}" destId="{8EB79FE0-E9C4-47D5-924C-52C22CB1AA39}" srcOrd="3" destOrd="0" parTransId="{786CB089-2CF7-4042-8B8C-A473942F83DB}" sibTransId="{2A564B92-6758-430A-B2F0-EA642ACB8127}"/>
    <dgm:cxn modelId="{D44F2C1F-451A-4B8C-83E1-3080387EB8FB}" type="presOf" srcId="{4F8EBAF9-BEC8-419B-A2E3-8305ACA9A71A}" destId="{561C1500-C10C-416D-8576-D9C2DB1033FB}" srcOrd="0" destOrd="0" presId="urn:microsoft.com/office/officeart/2005/8/layout/vList2"/>
    <dgm:cxn modelId="{E45AA597-1274-47A5-8C4A-6F5CAD0591D1}" type="presOf" srcId="{2023CD03-93C1-49F4-9281-C593691BC6C8}" destId="{44B70361-E322-4306-91C0-A8B22EE2BEAC}" srcOrd="0" destOrd="0" presId="urn:microsoft.com/office/officeart/2005/8/layout/vList2"/>
    <dgm:cxn modelId="{DCF04770-F00B-47DC-B42B-28240DB02F0E}" type="presParOf" srcId="{561C1500-C10C-416D-8576-D9C2DB1033FB}" destId="{14B9A697-D52F-4CF8-ADFB-5C45CE3DA68E}" srcOrd="0" destOrd="0" presId="urn:microsoft.com/office/officeart/2005/8/layout/vList2"/>
    <dgm:cxn modelId="{D2BCAB0D-E8BB-444C-948F-0685DEB48661}" type="presParOf" srcId="{561C1500-C10C-416D-8576-D9C2DB1033FB}" destId="{2C815128-7F99-4E0B-915C-42D88A8FDBB1}" srcOrd="1" destOrd="0" presId="urn:microsoft.com/office/officeart/2005/8/layout/vList2"/>
    <dgm:cxn modelId="{E5A163CA-3BF8-44F4-A2A7-B8CCF700D388}" type="presParOf" srcId="{561C1500-C10C-416D-8576-D9C2DB1033FB}" destId="{44B70361-E322-4306-91C0-A8B22EE2BEAC}" srcOrd="2" destOrd="0" presId="urn:microsoft.com/office/officeart/2005/8/layout/vList2"/>
    <dgm:cxn modelId="{890A9EBA-84BA-4B96-BA84-01E6BECB29F7}" type="presParOf" srcId="{561C1500-C10C-416D-8576-D9C2DB1033FB}" destId="{10350853-802C-4893-84F2-C78CA92771D9}" srcOrd="3" destOrd="0" presId="urn:microsoft.com/office/officeart/2005/8/layout/vList2"/>
    <dgm:cxn modelId="{649BF965-8D44-4364-920D-A2EE85818582}" type="presParOf" srcId="{561C1500-C10C-416D-8576-D9C2DB1033FB}" destId="{A610CE31-6C8A-4CE3-B24D-3B1CA0BC1E6E}" srcOrd="4" destOrd="0" presId="urn:microsoft.com/office/officeart/2005/8/layout/vList2"/>
    <dgm:cxn modelId="{1A05EC86-C3F4-457C-8295-E6E64D86DB26}" type="presParOf" srcId="{561C1500-C10C-416D-8576-D9C2DB1033FB}" destId="{11AA3917-F99B-4013-BF91-B887E6AB6711}" srcOrd="5" destOrd="0" presId="urn:microsoft.com/office/officeart/2005/8/layout/vList2"/>
    <dgm:cxn modelId="{D0A64D17-D8C0-4A0F-9C3A-9C39EBFA5390}" type="presParOf" srcId="{561C1500-C10C-416D-8576-D9C2DB1033FB}" destId="{932F6693-4C8D-4990-B8A8-E49E726263A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0D46EB-0111-4850-878C-12F02F285A10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60DB5A-9003-4090-9FDB-F210105D9995}">
      <dgm:prSet phldrT="[Текст]" custT="1"/>
      <dgm:spPr/>
      <dgm:t>
        <a:bodyPr/>
        <a:lstStyle/>
        <a:p>
          <a:r>
            <a:rPr lang="ru-RU" sz="1800" b="1" dirty="0" smtClean="0"/>
            <a:t>развивать активность, инициативность, ответственность, коммуникабельность, уверенность в себе, чувства сопереживания, сочувствия, самоуважения, культуры здоровья</a:t>
          </a:r>
          <a:endParaRPr lang="ru-RU" sz="1800" b="1" dirty="0"/>
        </a:p>
      </dgm:t>
    </dgm:pt>
    <dgm:pt modelId="{61961817-8C2E-4C10-AF2E-988E2476A69B}" type="parTrans" cxnId="{4190C70F-66B9-4DE8-B7A9-4CCD23FA5BE3}">
      <dgm:prSet/>
      <dgm:spPr/>
      <dgm:t>
        <a:bodyPr/>
        <a:lstStyle/>
        <a:p>
          <a:endParaRPr lang="ru-RU"/>
        </a:p>
      </dgm:t>
    </dgm:pt>
    <dgm:pt modelId="{B5C3A0FB-3809-4AF0-91AA-F98ECECC4FA4}" type="sibTrans" cxnId="{4190C70F-66B9-4DE8-B7A9-4CCD23FA5BE3}">
      <dgm:prSet/>
      <dgm:spPr/>
      <dgm:t>
        <a:bodyPr/>
        <a:lstStyle/>
        <a:p>
          <a:endParaRPr lang="ru-RU"/>
        </a:p>
      </dgm:t>
    </dgm:pt>
    <dgm:pt modelId="{87C7827F-9FAC-4BA7-B7D7-90C829264940}">
      <dgm:prSet phldrT="[Текст]" custT="1"/>
      <dgm:spPr/>
      <dgm:t>
        <a:bodyPr/>
        <a:lstStyle/>
        <a:p>
          <a:r>
            <a:rPr lang="ru-RU" sz="1800" b="1" dirty="0" smtClean="0"/>
            <a:t>содействовать утверждению в жизни детского общества идей гуманизма, милосердия, человеколюбия и сострадания, добра и красоты, духовного и физического совершенствования</a:t>
          </a:r>
          <a:endParaRPr lang="ru-RU" sz="1800" b="1" dirty="0"/>
        </a:p>
      </dgm:t>
    </dgm:pt>
    <dgm:pt modelId="{870D08DC-E8B8-417D-B19F-6591280989DC}" type="parTrans" cxnId="{31DB5D82-1D5C-47D1-93E5-38745F5E64E7}">
      <dgm:prSet/>
      <dgm:spPr/>
      <dgm:t>
        <a:bodyPr/>
        <a:lstStyle/>
        <a:p>
          <a:endParaRPr lang="ru-RU"/>
        </a:p>
      </dgm:t>
    </dgm:pt>
    <dgm:pt modelId="{364A3085-BC7C-420D-B037-E21720D03098}" type="sibTrans" cxnId="{31DB5D82-1D5C-47D1-93E5-38745F5E64E7}">
      <dgm:prSet/>
      <dgm:spPr/>
      <dgm:t>
        <a:bodyPr/>
        <a:lstStyle/>
        <a:p>
          <a:endParaRPr lang="ru-RU"/>
        </a:p>
      </dgm:t>
    </dgm:pt>
    <dgm:pt modelId="{DD914C5A-65A8-40C8-9DBC-4031F29A5312}">
      <dgm:prSet phldrT="[Текст]" custT="1"/>
      <dgm:spPr/>
      <dgm:t>
        <a:bodyPr/>
        <a:lstStyle/>
        <a:p>
          <a:r>
            <a:rPr lang="ru-RU" sz="1800" b="1" dirty="0" smtClean="0"/>
            <a:t>формировать</a:t>
          </a:r>
          <a:r>
            <a:rPr lang="en-US" sz="1800" b="1" dirty="0" smtClean="0"/>
            <a:t> </a:t>
          </a:r>
          <a:r>
            <a:rPr lang="ru-RU" sz="1800" b="1" dirty="0" smtClean="0"/>
            <a:t> у детей позитивные установки</a:t>
          </a:r>
          <a:r>
            <a:rPr lang="en-US" sz="1800" b="1" dirty="0" smtClean="0"/>
            <a:t> </a:t>
          </a:r>
          <a:r>
            <a:rPr lang="ru-RU" sz="1800" b="1" dirty="0" smtClean="0"/>
            <a:t> на добровольческую деятельность</a:t>
          </a:r>
          <a:endParaRPr lang="ru-RU" sz="1800" b="1" dirty="0"/>
        </a:p>
      </dgm:t>
    </dgm:pt>
    <dgm:pt modelId="{F8386BEF-C936-487A-B402-18142361422D}" type="parTrans" cxnId="{0F88321A-526C-4ED0-9FB7-183707B8A628}">
      <dgm:prSet/>
      <dgm:spPr/>
      <dgm:t>
        <a:bodyPr/>
        <a:lstStyle/>
        <a:p>
          <a:endParaRPr lang="ru-RU"/>
        </a:p>
      </dgm:t>
    </dgm:pt>
    <dgm:pt modelId="{0C4BACCA-D46D-426A-8508-C9D38E7B0FDF}" type="sibTrans" cxnId="{0F88321A-526C-4ED0-9FB7-183707B8A628}">
      <dgm:prSet/>
      <dgm:spPr/>
      <dgm:t>
        <a:bodyPr/>
        <a:lstStyle/>
        <a:p>
          <a:endParaRPr lang="ru-RU"/>
        </a:p>
      </dgm:t>
    </dgm:pt>
    <dgm:pt modelId="{870923AA-3BD5-4399-B6B3-6B664A0AFBB4}">
      <dgm:prSet custT="1"/>
      <dgm:spPr/>
      <dgm:t>
        <a:bodyPr/>
        <a:lstStyle/>
        <a:p>
          <a:r>
            <a:rPr lang="ru-RU" sz="1800" b="1" dirty="0" smtClean="0"/>
            <a:t>расширять представления о волонтерском движении у детей 4-7 лет, педагогов детского сада, родителей воспитанников</a:t>
          </a:r>
          <a:endParaRPr lang="ru-RU" sz="1800" b="1" dirty="0"/>
        </a:p>
      </dgm:t>
    </dgm:pt>
    <dgm:pt modelId="{04CBFAEF-F934-4B84-99AD-54D92C7CC3C3}" type="parTrans" cxnId="{527787A5-36A1-4DDE-8C79-0EE4AB60F4A8}">
      <dgm:prSet/>
      <dgm:spPr/>
      <dgm:t>
        <a:bodyPr/>
        <a:lstStyle/>
        <a:p>
          <a:endParaRPr lang="ru-RU"/>
        </a:p>
      </dgm:t>
    </dgm:pt>
    <dgm:pt modelId="{D6F6679B-AE06-45D8-ACB4-5EC621B6BD34}" type="sibTrans" cxnId="{527787A5-36A1-4DDE-8C79-0EE4AB60F4A8}">
      <dgm:prSet/>
      <dgm:spPr/>
      <dgm:t>
        <a:bodyPr/>
        <a:lstStyle/>
        <a:p>
          <a:endParaRPr lang="ru-RU"/>
        </a:p>
      </dgm:t>
    </dgm:pt>
    <dgm:pt modelId="{18EB5318-F6A4-4C91-88B4-7919F23D593A}">
      <dgm:prSet custT="1"/>
      <dgm:spPr/>
      <dgm:t>
        <a:bodyPr/>
        <a:lstStyle/>
        <a:p>
          <a:r>
            <a:rPr lang="ru-RU" sz="1800" b="1" dirty="0" smtClean="0"/>
            <a:t>создать условия для вовлечения семей в образовательную деятельность, на основе выявления потребностей и поддержки инициатив семьи</a:t>
          </a:r>
          <a:endParaRPr lang="ru-RU" sz="1800" b="1" dirty="0"/>
        </a:p>
      </dgm:t>
    </dgm:pt>
    <dgm:pt modelId="{7EBB207D-FE30-43E3-B789-0BFC8520E404}" type="parTrans" cxnId="{84617F27-9F4A-4137-BAA2-D47839A4D356}">
      <dgm:prSet/>
      <dgm:spPr/>
      <dgm:t>
        <a:bodyPr/>
        <a:lstStyle/>
        <a:p>
          <a:endParaRPr lang="ru-RU"/>
        </a:p>
      </dgm:t>
    </dgm:pt>
    <dgm:pt modelId="{D634490E-5CDB-4CF7-B60E-AE3D23A35D13}" type="sibTrans" cxnId="{84617F27-9F4A-4137-BAA2-D47839A4D356}">
      <dgm:prSet/>
      <dgm:spPr/>
      <dgm:t>
        <a:bodyPr/>
        <a:lstStyle/>
        <a:p>
          <a:endParaRPr lang="ru-RU"/>
        </a:p>
      </dgm:t>
    </dgm:pt>
    <dgm:pt modelId="{E987C5AE-05E9-4F09-B766-EFD9F3F5FAC8}" type="pres">
      <dgm:prSet presAssocID="{BF0D46EB-0111-4850-878C-12F02F285A1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ABEB14-859E-4319-8430-9993F88575EE}" type="pres">
      <dgm:prSet presAssocID="{FF60DB5A-9003-4090-9FDB-F210105D9995}" presName="composite" presStyleCnt="0"/>
      <dgm:spPr/>
    </dgm:pt>
    <dgm:pt modelId="{62ED1E6B-EFF4-4E49-8D52-54D2B25F9F76}" type="pres">
      <dgm:prSet presAssocID="{FF60DB5A-9003-4090-9FDB-F210105D9995}" presName="imgShp" presStyleLbl="fgImgPlace1" presStyleIdx="0" presStyleCnt="5"/>
      <dgm:spPr/>
    </dgm:pt>
    <dgm:pt modelId="{F3F3F600-4550-47C2-A1E8-9BECF0641548}" type="pres">
      <dgm:prSet presAssocID="{FF60DB5A-9003-4090-9FDB-F210105D9995}" presName="txShp" presStyleLbl="node1" presStyleIdx="0" presStyleCnt="5" custScaleX="100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C460AA-32FF-4886-A060-22545AFF07CB}" type="pres">
      <dgm:prSet presAssocID="{B5C3A0FB-3809-4AF0-91AA-F98ECECC4FA4}" presName="spacing" presStyleCnt="0"/>
      <dgm:spPr/>
    </dgm:pt>
    <dgm:pt modelId="{2E58236B-4844-446C-BF2F-4B147AFA04B5}" type="pres">
      <dgm:prSet presAssocID="{87C7827F-9FAC-4BA7-B7D7-90C829264940}" presName="composite" presStyleCnt="0"/>
      <dgm:spPr/>
    </dgm:pt>
    <dgm:pt modelId="{73BEF895-9319-4538-B362-3F2A382691E7}" type="pres">
      <dgm:prSet presAssocID="{87C7827F-9FAC-4BA7-B7D7-90C829264940}" presName="imgShp" presStyleLbl="fgImgPlace1" presStyleIdx="1" presStyleCnt="5"/>
      <dgm:spPr/>
    </dgm:pt>
    <dgm:pt modelId="{7BB33368-1078-42FE-94B9-1D8876187359}" type="pres">
      <dgm:prSet presAssocID="{87C7827F-9FAC-4BA7-B7D7-90C829264940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CC4B0-F729-4A3B-B8A8-E160CAF5CC50}" type="pres">
      <dgm:prSet presAssocID="{364A3085-BC7C-420D-B037-E21720D03098}" presName="spacing" presStyleCnt="0"/>
      <dgm:spPr/>
    </dgm:pt>
    <dgm:pt modelId="{BA39F42B-0527-42B1-A207-19DCAEB73793}" type="pres">
      <dgm:prSet presAssocID="{DD914C5A-65A8-40C8-9DBC-4031F29A5312}" presName="composite" presStyleCnt="0"/>
      <dgm:spPr/>
    </dgm:pt>
    <dgm:pt modelId="{8FC0F33F-A863-413B-BF8E-88DDF6F09E2B}" type="pres">
      <dgm:prSet presAssocID="{DD914C5A-65A8-40C8-9DBC-4031F29A5312}" presName="imgShp" presStyleLbl="fgImgPlace1" presStyleIdx="2" presStyleCnt="5"/>
      <dgm:spPr/>
    </dgm:pt>
    <dgm:pt modelId="{E4DBCD9E-0765-423D-8A7C-96E60ECE960D}" type="pres">
      <dgm:prSet presAssocID="{DD914C5A-65A8-40C8-9DBC-4031F29A5312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533EA-89E4-4058-83A5-26B6ADFCDC60}" type="pres">
      <dgm:prSet presAssocID="{0C4BACCA-D46D-426A-8508-C9D38E7B0FDF}" presName="spacing" presStyleCnt="0"/>
      <dgm:spPr/>
    </dgm:pt>
    <dgm:pt modelId="{672DD7E9-C84C-4494-BBE5-322ABB5B113E}" type="pres">
      <dgm:prSet presAssocID="{870923AA-3BD5-4399-B6B3-6B664A0AFBB4}" presName="composite" presStyleCnt="0"/>
      <dgm:spPr/>
    </dgm:pt>
    <dgm:pt modelId="{4C28E776-7026-43E9-847F-4EDD113BF353}" type="pres">
      <dgm:prSet presAssocID="{870923AA-3BD5-4399-B6B3-6B664A0AFBB4}" presName="imgShp" presStyleLbl="fgImgPlace1" presStyleIdx="3" presStyleCnt="5"/>
      <dgm:spPr/>
    </dgm:pt>
    <dgm:pt modelId="{6BFA76BB-628C-49D7-8DCA-47CD28DF69B4}" type="pres">
      <dgm:prSet presAssocID="{870923AA-3BD5-4399-B6B3-6B664A0AFBB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310698-5006-46D1-9124-3572B5093106}" type="pres">
      <dgm:prSet presAssocID="{D6F6679B-AE06-45D8-ACB4-5EC621B6BD34}" presName="spacing" presStyleCnt="0"/>
      <dgm:spPr/>
    </dgm:pt>
    <dgm:pt modelId="{E529DB63-18E6-446A-ACC9-88A8798CF569}" type="pres">
      <dgm:prSet presAssocID="{18EB5318-F6A4-4C91-88B4-7919F23D593A}" presName="composite" presStyleCnt="0"/>
      <dgm:spPr/>
    </dgm:pt>
    <dgm:pt modelId="{12EECD7F-5272-4D32-93AF-FECF39DC2C73}" type="pres">
      <dgm:prSet presAssocID="{18EB5318-F6A4-4C91-88B4-7919F23D593A}" presName="imgShp" presStyleLbl="fgImgPlace1" presStyleIdx="4" presStyleCnt="5"/>
      <dgm:spPr/>
    </dgm:pt>
    <dgm:pt modelId="{45427922-8766-4892-8C1D-2FC0C1EFAAC7}" type="pres">
      <dgm:prSet presAssocID="{18EB5318-F6A4-4C91-88B4-7919F23D593A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617F27-9F4A-4137-BAA2-D47839A4D356}" srcId="{BF0D46EB-0111-4850-878C-12F02F285A10}" destId="{18EB5318-F6A4-4C91-88B4-7919F23D593A}" srcOrd="4" destOrd="0" parTransId="{7EBB207D-FE30-43E3-B789-0BFC8520E404}" sibTransId="{D634490E-5CDB-4CF7-B60E-AE3D23A35D13}"/>
    <dgm:cxn modelId="{31DB5D82-1D5C-47D1-93E5-38745F5E64E7}" srcId="{BF0D46EB-0111-4850-878C-12F02F285A10}" destId="{87C7827F-9FAC-4BA7-B7D7-90C829264940}" srcOrd="1" destOrd="0" parTransId="{870D08DC-E8B8-417D-B19F-6591280989DC}" sibTransId="{364A3085-BC7C-420D-B037-E21720D03098}"/>
    <dgm:cxn modelId="{C19A6C4D-7CEA-4C3B-B320-B861F3ABD64B}" type="presOf" srcId="{870923AA-3BD5-4399-B6B3-6B664A0AFBB4}" destId="{6BFA76BB-628C-49D7-8DCA-47CD28DF69B4}" srcOrd="0" destOrd="0" presId="urn:microsoft.com/office/officeart/2005/8/layout/vList3"/>
    <dgm:cxn modelId="{527787A5-36A1-4DDE-8C79-0EE4AB60F4A8}" srcId="{BF0D46EB-0111-4850-878C-12F02F285A10}" destId="{870923AA-3BD5-4399-B6B3-6B664A0AFBB4}" srcOrd="3" destOrd="0" parTransId="{04CBFAEF-F934-4B84-99AD-54D92C7CC3C3}" sibTransId="{D6F6679B-AE06-45D8-ACB4-5EC621B6BD34}"/>
    <dgm:cxn modelId="{003E7A5F-739F-4F10-945A-51AB5CA856D3}" type="presOf" srcId="{DD914C5A-65A8-40C8-9DBC-4031F29A5312}" destId="{E4DBCD9E-0765-423D-8A7C-96E60ECE960D}" srcOrd="0" destOrd="0" presId="urn:microsoft.com/office/officeart/2005/8/layout/vList3"/>
    <dgm:cxn modelId="{3F7523EE-6836-4071-8406-61378D7414BF}" type="presOf" srcId="{18EB5318-F6A4-4C91-88B4-7919F23D593A}" destId="{45427922-8766-4892-8C1D-2FC0C1EFAAC7}" srcOrd="0" destOrd="0" presId="urn:microsoft.com/office/officeart/2005/8/layout/vList3"/>
    <dgm:cxn modelId="{0F88321A-526C-4ED0-9FB7-183707B8A628}" srcId="{BF0D46EB-0111-4850-878C-12F02F285A10}" destId="{DD914C5A-65A8-40C8-9DBC-4031F29A5312}" srcOrd="2" destOrd="0" parTransId="{F8386BEF-C936-487A-B402-18142361422D}" sibTransId="{0C4BACCA-D46D-426A-8508-C9D38E7B0FDF}"/>
    <dgm:cxn modelId="{69A0E510-1F05-4C6E-8362-ECD7C63C5F6C}" type="presOf" srcId="{87C7827F-9FAC-4BA7-B7D7-90C829264940}" destId="{7BB33368-1078-42FE-94B9-1D8876187359}" srcOrd="0" destOrd="0" presId="urn:microsoft.com/office/officeart/2005/8/layout/vList3"/>
    <dgm:cxn modelId="{4190C70F-66B9-4DE8-B7A9-4CCD23FA5BE3}" srcId="{BF0D46EB-0111-4850-878C-12F02F285A10}" destId="{FF60DB5A-9003-4090-9FDB-F210105D9995}" srcOrd="0" destOrd="0" parTransId="{61961817-8C2E-4C10-AF2E-988E2476A69B}" sibTransId="{B5C3A0FB-3809-4AF0-91AA-F98ECECC4FA4}"/>
    <dgm:cxn modelId="{2BCEE612-49CF-42EA-8AD7-5AC48C51BCF9}" type="presOf" srcId="{BF0D46EB-0111-4850-878C-12F02F285A10}" destId="{E987C5AE-05E9-4F09-B766-EFD9F3F5FAC8}" srcOrd="0" destOrd="0" presId="urn:microsoft.com/office/officeart/2005/8/layout/vList3"/>
    <dgm:cxn modelId="{6DBEAC27-36C2-48A7-839F-C75A191B4D4F}" type="presOf" srcId="{FF60DB5A-9003-4090-9FDB-F210105D9995}" destId="{F3F3F600-4550-47C2-A1E8-9BECF0641548}" srcOrd="0" destOrd="0" presId="urn:microsoft.com/office/officeart/2005/8/layout/vList3"/>
    <dgm:cxn modelId="{9C1E9DD3-7C74-4F6C-A9CD-E1997E79C871}" type="presParOf" srcId="{E987C5AE-05E9-4F09-B766-EFD9F3F5FAC8}" destId="{84ABEB14-859E-4319-8430-9993F88575EE}" srcOrd="0" destOrd="0" presId="urn:microsoft.com/office/officeart/2005/8/layout/vList3"/>
    <dgm:cxn modelId="{D4332FEC-81E1-4BE6-87FA-155902AD602C}" type="presParOf" srcId="{84ABEB14-859E-4319-8430-9993F88575EE}" destId="{62ED1E6B-EFF4-4E49-8D52-54D2B25F9F76}" srcOrd="0" destOrd="0" presId="urn:microsoft.com/office/officeart/2005/8/layout/vList3"/>
    <dgm:cxn modelId="{4D8DC1F1-595F-4089-8893-FF9618858837}" type="presParOf" srcId="{84ABEB14-859E-4319-8430-9993F88575EE}" destId="{F3F3F600-4550-47C2-A1E8-9BECF0641548}" srcOrd="1" destOrd="0" presId="urn:microsoft.com/office/officeart/2005/8/layout/vList3"/>
    <dgm:cxn modelId="{3475885B-9B22-4D4D-8110-C35125F73FF7}" type="presParOf" srcId="{E987C5AE-05E9-4F09-B766-EFD9F3F5FAC8}" destId="{4DC460AA-32FF-4886-A060-22545AFF07CB}" srcOrd="1" destOrd="0" presId="urn:microsoft.com/office/officeart/2005/8/layout/vList3"/>
    <dgm:cxn modelId="{4D038D00-7738-439F-A313-D686EBA22AA3}" type="presParOf" srcId="{E987C5AE-05E9-4F09-B766-EFD9F3F5FAC8}" destId="{2E58236B-4844-446C-BF2F-4B147AFA04B5}" srcOrd="2" destOrd="0" presId="urn:microsoft.com/office/officeart/2005/8/layout/vList3"/>
    <dgm:cxn modelId="{E3596BFB-BA74-4557-8082-1CDE467E92CE}" type="presParOf" srcId="{2E58236B-4844-446C-BF2F-4B147AFA04B5}" destId="{73BEF895-9319-4538-B362-3F2A382691E7}" srcOrd="0" destOrd="0" presId="urn:microsoft.com/office/officeart/2005/8/layout/vList3"/>
    <dgm:cxn modelId="{BD651B38-DAF2-4707-80E2-EEEC7B75BDB7}" type="presParOf" srcId="{2E58236B-4844-446C-BF2F-4B147AFA04B5}" destId="{7BB33368-1078-42FE-94B9-1D8876187359}" srcOrd="1" destOrd="0" presId="urn:microsoft.com/office/officeart/2005/8/layout/vList3"/>
    <dgm:cxn modelId="{35433A33-DA3D-4C61-8B2A-AB84CB8912E2}" type="presParOf" srcId="{E987C5AE-05E9-4F09-B766-EFD9F3F5FAC8}" destId="{5C3CC4B0-F729-4A3B-B8A8-E160CAF5CC50}" srcOrd="3" destOrd="0" presId="urn:microsoft.com/office/officeart/2005/8/layout/vList3"/>
    <dgm:cxn modelId="{5A254C7B-5BF7-46B6-93F6-D57080FA7558}" type="presParOf" srcId="{E987C5AE-05E9-4F09-B766-EFD9F3F5FAC8}" destId="{BA39F42B-0527-42B1-A207-19DCAEB73793}" srcOrd="4" destOrd="0" presId="urn:microsoft.com/office/officeart/2005/8/layout/vList3"/>
    <dgm:cxn modelId="{26227FB4-CFF6-45BF-BD4E-4EA4836B3FDB}" type="presParOf" srcId="{BA39F42B-0527-42B1-A207-19DCAEB73793}" destId="{8FC0F33F-A863-413B-BF8E-88DDF6F09E2B}" srcOrd="0" destOrd="0" presId="urn:microsoft.com/office/officeart/2005/8/layout/vList3"/>
    <dgm:cxn modelId="{7B130451-4072-4F98-A819-4E5B17131FFA}" type="presParOf" srcId="{BA39F42B-0527-42B1-A207-19DCAEB73793}" destId="{E4DBCD9E-0765-423D-8A7C-96E60ECE960D}" srcOrd="1" destOrd="0" presId="urn:microsoft.com/office/officeart/2005/8/layout/vList3"/>
    <dgm:cxn modelId="{ACF12294-FF72-44C0-8BF9-3C03A50E231A}" type="presParOf" srcId="{E987C5AE-05E9-4F09-B766-EFD9F3F5FAC8}" destId="{212533EA-89E4-4058-83A5-26B6ADFCDC60}" srcOrd="5" destOrd="0" presId="urn:microsoft.com/office/officeart/2005/8/layout/vList3"/>
    <dgm:cxn modelId="{C44E6153-0CB1-426E-96FF-6C222C9FA8A9}" type="presParOf" srcId="{E987C5AE-05E9-4F09-B766-EFD9F3F5FAC8}" destId="{672DD7E9-C84C-4494-BBE5-322ABB5B113E}" srcOrd="6" destOrd="0" presId="urn:microsoft.com/office/officeart/2005/8/layout/vList3"/>
    <dgm:cxn modelId="{7E9698FD-C0FC-490A-8B52-ED782AFCEF93}" type="presParOf" srcId="{672DD7E9-C84C-4494-BBE5-322ABB5B113E}" destId="{4C28E776-7026-43E9-847F-4EDD113BF353}" srcOrd="0" destOrd="0" presId="urn:microsoft.com/office/officeart/2005/8/layout/vList3"/>
    <dgm:cxn modelId="{E88BBD26-BF22-43C9-B8BC-A392E5936400}" type="presParOf" srcId="{672DD7E9-C84C-4494-BBE5-322ABB5B113E}" destId="{6BFA76BB-628C-49D7-8DCA-47CD28DF69B4}" srcOrd="1" destOrd="0" presId="urn:microsoft.com/office/officeart/2005/8/layout/vList3"/>
    <dgm:cxn modelId="{52F97D1E-AE36-480B-B75A-6CECDE1A57DC}" type="presParOf" srcId="{E987C5AE-05E9-4F09-B766-EFD9F3F5FAC8}" destId="{2F310698-5006-46D1-9124-3572B5093106}" srcOrd="7" destOrd="0" presId="urn:microsoft.com/office/officeart/2005/8/layout/vList3"/>
    <dgm:cxn modelId="{7592F076-38DA-4D30-A770-4731CBAF2839}" type="presParOf" srcId="{E987C5AE-05E9-4F09-B766-EFD9F3F5FAC8}" destId="{E529DB63-18E6-446A-ACC9-88A8798CF569}" srcOrd="8" destOrd="0" presId="urn:microsoft.com/office/officeart/2005/8/layout/vList3"/>
    <dgm:cxn modelId="{A97BD884-7B31-4D35-8025-AAFB86C22FF0}" type="presParOf" srcId="{E529DB63-18E6-446A-ACC9-88A8798CF569}" destId="{12EECD7F-5272-4D32-93AF-FECF39DC2C73}" srcOrd="0" destOrd="0" presId="urn:microsoft.com/office/officeart/2005/8/layout/vList3"/>
    <dgm:cxn modelId="{C16A8F23-B335-4429-A85D-E715FC6ECCCF}" type="presParOf" srcId="{E529DB63-18E6-446A-ACC9-88A8798CF569}" destId="{45427922-8766-4892-8C1D-2FC0C1EFAA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3D7274-F346-436B-BB85-B039D7A6E0B2}" type="doc">
      <dgm:prSet loTypeId="urn:microsoft.com/office/officeart/2005/8/layout/list1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FC2CF9B-C4A2-42F5-9DCA-49FBE3AA1BEB}">
      <dgm:prSet phldrT="[Текст]" custT="1"/>
      <dgm:spPr/>
      <dgm:t>
        <a:bodyPr/>
        <a:lstStyle/>
        <a:p>
          <a:r>
            <a:rPr lang="ru-RU" sz="2800" b="1" dirty="0" smtClean="0"/>
            <a:t>Расширение  представлений о волонтерском движении </a:t>
          </a:r>
          <a:endParaRPr lang="ru-RU" sz="2800" b="1" dirty="0"/>
        </a:p>
      </dgm:t>
    </dgm:pt>
    <dgm:pt modelId="{64534AF3-477D-4464-8CC4-9BEFAF7720F1}" type="parTrans" cxnId="{80E8FF24-FC1A-4897-B411-72989164FCA2}">
      <dgm:prSet/>
      <dgm:spPr/>
      <dgm:t>
        <a:bodyPr/>
        <a:lstStyle/>
        <a:p>
          <a:endParaRPr lang="ru-RU"/>
        </a:p>
      </dgm:t>
    </dgm:pt>
    <dgm:pt modelId="{0A6E1F60-9F52-4D51-A96C-EFBBC767CBF7}" type="sibTrans" cxnId="{80E8FF24-FC1A-4897-B411-72989164FCA2}">
      <dgm:prSet/>
      <dgm:spPr/>
      <dgm:t>
        <a:bodyPr/>
        <a:lstStyle/>
        <a:p>
          <a:endParaRPr lang="ru-RU"/>
        </a:p>
      </dgm:t>
    </dgm:pt>
    <dgm:pt modelId="{40F8A64B-20EA-417D-B1BE-64E74E16D6B5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800" b="1" dirty="0" smtClean="0"/>
            <a:t>Сформировать инициативную группу педагогов и родителей, участвующих в данном движении</a:t>
          </a:r>
          <a:endParaRPr lang="ru-RU" sz="2800" b="1" dirty="0"/>
        </a:p>
      </dgm:t>
    </dgm:pt>
    <dgm:pt modelId="{3CFDEA92-80A2-4B39-82A6-5E036A11B9AD}" type="parTrans" cxnId="{8F68EB5B-4E79-4383-BDD2-9699E5F3CDDE}">
      <dgm:prSet/>
      <dgm:spPr/>
      <dgm:t>
        <a:bodyPr/>
        <a:lstStyle/>
        <a:p>
          <a:endParaRPr lang="ru-RU"/>
        </a:p>
      </dgm:t>
    </dgm:pt>
    <dgm:pt modelId="{4BC35382-DF31-4362-919D-34E5B45FEDDF}" type="sibTrans" cxnId="{8F68EB5B-4E79-4383-BDD2-9699E5F3CDDE}">
      <dgm:prSet/>
      <dgm:spPr/>
      <dgm:t>
        <a:bodyPr/>
        <a:lstStyle/>
        <a:p>
          <a:endParaRPr lang="ru-RU"/>
        </a:p>
      </dgm:t>
    </dgm:pt>
    <dgm:pt modelId="{6BBDA8DC-469D-4629-9944-1BE209635B82}">
      <dgm:prSet phldrT="[Текст]" custT="1"/>
      <dgm:spPr/>
      <dgm:t>
        <a:bodyPr/>
        <a:lstStyle/>
        <a:p>
          <a:r>
            <a:rPr lang="ru-RU" sz="2800" b="1" dirty="0" smtClean="0"/>
            <a:t>Создание системы работы </a:t>
          </a:r>
          <a:endParaRPr lang="ru-RU" sz="2800" b="1" dirty="0"/>
        </a:p>
      </dgm:t>
    </dgm:pt>
    <dgm:pt modelId="{3F8C2681-2076-4AC9-89C1-783B3F2A06BB}" type="parTrans" cxnId="{C6F752FE-39A7-4726-BD9B-8C05627299C5}">
      <dgm:prSet/>
      <dgm:spPr/>
      <dgm:t>
        <a:bodyPr/>
        <a:lstStyle/>
        <a:p>
          <a:endParaRPr lang="ru-RU"/>
        </a:p>
      </dgm:t>
    </dgm:pt>
    <dgm:pt modelId="{F0884A2D-569E-4F8A-B87A-FB594A7B9EA6}" type="sibTrans" cxnId="{C6F752FE-39A7-4726-BD9B-8C05627299C5}">
      <dgm:prSet/>
      <dgm:spPr/>
      <dgm:t>
        <a:bodyPr/>
        <a:lstStyle/>
        <a:p>
          <a:endParaRPr lang="ru-RU"/>
        </a:p>
      </dgm:t>
    </dgm:pt>
    <dgm:pt modelId="{ABC1F1ED-5724-4FB9-B52F-2061277FC649}">
      <dgm:prSet custT="1"/>
      <dgm:spPr/>
      <dgm:t>
        <a:bodyPr/>
        <a:lstStyle/>
        <a:p>
          <a:r>
            <a:rPr lang="ru-RU" sz="2800" b="1" dirty="0" smtClean="0"/>
            <a:t>Создание методических рекомендаций </a:t>
          </a:r>
          <a:endParaRPr lang="ru-RU" sz="2800" b="1" dirty="0"/>
        </a:p>
      </dgm:t>
    </dgm:pt>
    <dgm:pt modelId="{8EB1EAF4-7954-43A7-88E2-2D5CC7D1B397}" type="parTrans" cxnId="{3F1326B2-13F9-433F-946E-7F87AD4D3CF2}">
      <dgm:prSet/>
      <dgm:spPr/>
      <dgm:t>
        <a:bodyPr/>
        <a:lstStyle/>
        <a:p>
          <a:endParaRPr lang="ru-RU"/>
        </a:p>
      </dgm:t>
    </dgm:pt>
    <dgm:pt modelId="{090F150A-E3B1-4B77-B6FD-C67578C54EE6}" type="sibTrans" cxnId="{3F1326B2-13F9-433F-946E-7F87AD4D3CF2}">
      <dgm:prSet/>
      <dgm:spPr/>
      <dgm:t>
        <a:bodyPr/>
        <a:lstStyle/>
        <a:p>
          <a:endParaRPr lang="ru-RU"/>
        </a:p>
      </dgm:t>
    </dgm:pt>
    <dgm:pt modelId="{683A7CCE-B31C-4DBA-8804-FE3BE9A4F113}">
      <dgm:prSet custT="1"/>
      <dgm:spPr/>
      <dgm:t>
        <a:bodyPr/>
        <a:lstStyle/>
        <a:p>
          <a:r>
            <a:rPr lang="ru-RU" sz="2800" b="1" dirty="0" smtClean="0"/>
            <a:t>Размещение  в сети Интернет опыт работы </a:t>
          </a:r>
          <a:endParaRPr lang="ru-RU" sz="2800" b="1" dirty="0"/>
        </a:p>
      </dgm:t>
    </dgm:pt>
    <dgm:pt modelId="{CC885742-D8FF-441B-B24F-0A0D55733016}" type="parTrans" cxnId="{28AE9BDD-ABC1-4AAB-B114-5A8301E2E449}">
      <dgm:prSet/>
      <dgm:spPr/>
      <dgm:t>
        <a:bodyPr/>
        <a:lstStyle/>
        <a:p>
          <a:endParaRPr lang="ru-RU"/>
        </a:p>
      </dgm:t>
    </dgm:pt>
    <dgm:pt modelId="{EA75BF8C-99E9-4F62-BF53-5FE4393B9F68}" type="sibTrans" cxnId="{28AE9BDD-ABC1-4AAB-B114-5A8301E2E449}">
      <dgm:prSet/>
      <dgm:spPr/>
      <dgm:t>
        <a:bodyPr/>
        <a:lstStyle/>
        <a:p>
          <a:endParaRPr lang="ru-RU"/>
        </a:p>
      </dgm:t>
    </dgm:pt>
    <dgm:pt modelId="{8ECDCF32-957A-45FF-BBCC-3A1338EE681D}" type="pres">
      <dgm:prSet presAssocID="{213D7274-F346-436B-BB85-B039D7A6E0B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3DEFEB-0E78-4004-809E-7D741676075F}" type="pres">
      <dgm:prSet presAssocID="{7FC2CF9B-C4A2-42F5-9DCA-49FBE3AA1BEB}" presName="parentLin" presStyleCnt="0"/>
      <dgm:spPr/>
    </dgm:pt>
    <dgm:pt modelId="{7F1DAB95-6ACF-498A-935C-565969A1AE51}" type="pres">
      <dgm:prSet presAssocID="{7FC2CF9B-C4A2-42F5-9DCA-49FBE3AA1BE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CD7665C-C8F5-443A-A818-7C14709D5FDE}" type="pres">
      <dgm:prSet presAssocID="{7FC2CF9B-C4A2-42F5-9DCA-49FBE3AA1BEB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85BEE-36E3-4670-8220-A94DCE577B41}" type="pres">
      <dgm:prSet presAssocID="{7FC2CF9B-C4A2-42F5-9DCA-49FBE3AA1BEB}" presName="negativeSpace" presStyleCnt="0"/>
      <dgm:spPr/>
    </dgm:pt>
    <dgm:pt modelId="{CFD27942-8EE5-4796-BAE0-F4576279136A}" type="pres">
      <dgm:prSet presAssocID="{7FC2CF9B-C4A2-42F5-9DCA-49FBE3AA1BEB}" presName="childText" presStyleLbl="conFgAcc1" presStyleIdx="0" presStyleCnt="5">
        <dgm:presLayoutVars>
          <dgm:bulletEnabled val="1"/>
        </dgm:presLayoutVars>
      </dgm:prSet>
      <dgm:spPr/>
    </dgm:pt>
    <dgm:pt modelId="{0A8BF131-ED02-428D-BB19-9E9D960ED191}" type="pres">
      <dgm:prSet presAssocID="{0A6E1F60-9F52-4D51-A96C-EFBBC767CBF7}" presName="spaceBetweenRectangles" presStyleCnt="0"/>
      <dgm:spPr/>
    </dgm:pt>
    <dgm:pt modelId="{2C6AC5DD-37A0-4A42-BA65-F23FB0E144F0}" type="pres">
      <dgm:prSet presAssocID="{40F8A64B-20EA-417D-B1BE-64E74E16D6B5}" presName="parentLin" presStyleCnt="0"/>
      <dgm:spPr/>
    </dgm:pt>
    <dgm:pt modelId="{B6115857-38C9-4C6F-9D3C-ABA0FC218766}" type="pres">
      <dgm:prSet presAssocID="{40F8A64B-20EA-417D-B1BE-64E74E16D6B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51BE2AD-6FAD-4F1D-9BA8-C4908D7013E9}" type="pres">
      <dgm:prSet presAssocID="{40F8A64B-20EA-417D-B1BE-64E74E16D6B5}" presName="parentText" presStyleLbl="node1" presStyleIdx="1" presStyleCnt="5" custScaleX="142857" custScaleY="179141" custLinFactNeighborX="-7965" custLinFactNeighborY="-30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BC8CDF-A018-475A-A851-B98D75C7F2C8}" type="pres">
      <dgm:prSet presAssocID="{40F8A64B-20EA-417D-B1BE-64E74E16D6B5}" presName="negativeSpace" presStyleCnt="0"/>
      <dgm:spPr/>
    </dgm:pt>
    <dgm:pt modelId="{99B4E81B-5029-49D5-9C8D-7D9DFAF24458}" type="pres">
      <dgm:prSet presAssocID="{40F8A64B-20EA-417D-B1BE-64E74E16D6B5}" presName="childText" presStyleLbl="conFgAcc1" presStyleIdx="1" presStyleCnt="5">
        <dgm:presLayoutVars>
          <dgm:bulletEnabled val="1"/>
        </dgm:presLayoutVars>
      </dgm:prSet>
      <dgm:spPr/>
    </dgm:pt>
    <dgm:pt modelId="{01C67E26-1252-424D-B20A-4A2201529935}" type="pres">
      <dgm:prSet presAssocID="{4BC35382-DF31-4362-919D-34E5B45FEDDF}" presName="spaceBetweenRectangles" presStyleCnt="0"/>
      <dgm:spPr/>
    </dgm:pt>
    <dgm:pt modelId="{9C7D9F13-99A3-4874-874D-5F3B75D6A066}" type="pres">
      <dgm:prSet presAssocID="{6BBDA8DC-469D-4629-9944-1BE209635B82}" presName="parentLin" presStyleCnt="0"/>
      <dgm:spPr/>
    </dgm:pt>
    <dgm:pt modelId="{C54B3F2F-0D69-405C-8B6A-4AE41CD5D44F}" type="pres">
      <dgm:prSet presAssocID="{6BBDA8DC-469D-4629-9944-1BE209635B8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3B2126D0-2DB8-4EEA-B233-ECDBF13E364B}" type="pres">
      <dgm:prSet presAssocID="{6BBDA8DC-469D-4629-9944-1BE209635B82}" presName="parentText" presStyleLbl="node1" presStyleIdx="2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5F80AA-1FD8-4AC5-A7A2-2572A6841213}" type="pres">
      <dgm:prSet presAssocID="{6BBDA8DC-469D-4629-9944-1BE209635B82}" presName="negativeSpace" presStyleCnt="0"/>
      <dgm:spPr/>
    </dgm:pt>
    <dgm:pt modelId="{61830D35-FCEB-4F09-A7A2-2C69BB56B6B5}" type="pres">
      <dgm:prSet presAssocID="{6BBDA8DC-469D-4629-9944-1BE209635B82}" presName="childText" presStyleLbl="conFgAcc1" presStyleIdx="2" presStyleCnt="5">
        <dgm:presLayoutVars>
          <dgm:bulletEnabled val="1"/>
        </dgm:presLayoutVars>
      </dgm:prSet>
      <dgm:spPr/>
    </dgm:pt>
    <dgm:pt modelId="{303A02EC-BB8B-4F5C-8D45-C23D9EC463D3}" type="pres">
      <dgm:prSet presAssocID="{F0884A2D-569E-4F8A-B87A-FB594A7B9EA6}" presName="spaceBetweenRectangles" presStyleCnt="0"/>
      <dgm:spPr/>
    </dgm:pt>
    <dgm:pt modelId="{7321990D-8547-4110-B719-9842D043FE89}" type="pres">
      <dgm:prSet presAssocID="{ABC1F1ED-5724-4FB9-B52F-2061277FC649}" presName="parentLin" presStyleCnt="0"/>
      <dgm:spPr/>
    </dgm:pt>
    <dgm:pt modelId="{19201359-6929-4CE4-B069-35635E972857}" type="pres">
      <dgm:prSet presAssocID="{ABC1F1ED-5724-4FB9-B52F-2061277FC649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9AEFD79-E894-4F21-B8C1-E3DC7A4A05E2}" type="pres">
      <dgm:prSet presAssocID="{ABC1F1ED-5724-4FB9-B52F-2061277FC649}" presName="parentText" presStyleLbl="node1" presStyleIdx="3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C5946D-E99B-4DBD-A7F9-7715C26446A6}" type="pres">
      <dgm:prSet presAssocID="{ABC1F1ED-5724-4FB9-B52F-2061277FC649}" presName="negativeSpace" presStyleCnt="0"/>
      <dgm:spPr/>
    </dgm:pt>
    <dgm:pt modelId="{F6AF77FB-65BE-4F14-ABD3-429DAB228290}" type="pres">
      <dgm:prSet presAssocID="{ABC1F1ED-5724-4FB9-B52F-2061277FC649}" presName="childText" presStyleLbl="conFgAcc1" presStyleIdx="3" presStyleCnt="5">
        <dgm:presLayoutVars>
          <dgm:bulletEnabled val="1"/>
        </dgm:presLayoutVars>
      </dgm:prSet>
      <dgm:spPr/>
    </dgm:pt>
    <dgm:pt modelId="{75C6D8D8-08F8-4385-93AE-C61683728CDB}" type="pres">
      <dgm:prSet presAssocID="{090F150A-E3B1-4B77-B6FD-C67578C54EE6}" presName="spaceBetweenRectangles" presStyleCnt="0"/>
      <dgm:spPr/>
    </dgm:pt>
    <dgm:pt modelId="{CA0A59BD-162E-4CEE-8E17-5BC9625812EF}" type="pres">
      <dgm:prSet presAssocID="{683A7CCE-B31C-4DBA-8804-FE3BE9A4F113}" presName="parentLin" presStyleCnt="0"/>
      <dgm:spPr/>
    </dgm:pt>
    <dgm:pt modelId="{24DFFFB1-04B7-4BA5-A3F5-8FB7BB829E54}" type="pres">
      <dgm:prSet presAssocID="{683A7CCE-B31C-4DBA-8804-FE3BE9A4F11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1B86F941-B12D-44CB-A8C4-71EF5EDE7FB9}" type="pres">
      <dgm:prSet presAssocID="{683A7CCE-B31C-4DBA-8804-FE3BE9A4F113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008BA-65A9-43C9-82C8-40CD3F413341}" type="pres">
      <dgm:prSet presAssocID="{683A7CCE-B31C-4DBA-8804-FE3BE9A4F113}" presName="negativeSpace" presStyleCnt="0"/>
      <dgm:spPr/>
    </dgm:pt>
    <dgm:pt modelId="{A80C8331-3247-4546-B302-2C40AEF69E11}" type="pres">
      <dgm:prSet presAssocID="{683A7CCE-B31C-4DBA-8804-FE3BE9A4F11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8DEC16E-A21C-43CF-A038-7466F3900FDE}" type="presOf" srcId="{ABC1F1ED-5724-4FB9-B52F-2061277FC649}" destId="{79AEFD79-E894-4F21-B8C1-E3DC7A4A05E2}" srcOrd="1" destOrd="0" presId="urn:microsoft.com/office/officeart/2005/8/layout/list1"/>
    <dgm:cxn modelId="{22B397BB-A2C0-4881-989C-D77993D93A25}" type="presOf" srcId="{40F8A64B-20EA-417D-B1BE-64E74E16D6B5}" destId="{C51BE2AD-6FAD-4F1D-9BA8-C4908D7013E9}" srcOrd="1" destOrd="0" presId="urn:microsoft.com/office/officeart/2005/8/layout/list1"/>
    <dgm:cxn modelId="{3F1326B2-13F9-433F-946E-7F87AD4D3CF2}" srcId="{213D7274-F346-436B-BB85-B039D7A6E0B2}" destId="{ABC1F1ED-5724-4FB9-B52F-2061277FC649}" srcOrd="3" destOrd="0" parTransId="{8EB1EAF4-7954-43A7-88E2-2D5CC7D1B397}" sibTransId="{090F150A-E3B1-4B77-B6FD-C67578C54EE6}"/>
    <dgm:cxn modelId="{8F68EB5B-4E79-4383-BDD2-9699E5F3CDDE}" srcId="{213D7274-F346-436B-BB85-B039D7A6E0B2}" destId="{40F8A64B-20EA-417D-B1BE-64E74E16D6B5}" srcOrd="1" destOrd="0" parTransId="{3CFDEA92-80A2-4B39-82A6-5E036A11B9AD}" sibTransId="{4BC35382-DF31-4362-919D-34E5B45FEDDF}"/>
    <dgm:cxn modelId="{C6F752FE-39A7-4726-BD9B-8C05627299C5}" srcId="{213D7274-F346-436B-BB85-B039D7A6E0B2}" destId="{6BBDA8DC-469D-4629-9944-1BE209635B82}" srcOrd="2" destOrd="0" parTransId="{3F8C2681-2076-4AC9-89C1-783B3F2A06BB}" sibTransId="{F0884A2D-569E-4F8A-B87A-FB594A7B9EA6}"/>
    <dgm:cxn modelId="{CD7D9350-95EE-4251-9508-976EA452E9FF}" type="presOf" srcId="{7FC2CF9B-C4A2-42F5-9DCA-49FBE3AA1BEB}" destId="{2CD7665C-C8F5-443A-A818-7C14709D5FDE}" srcOrd="1" destOrd="0" presId="urn:microsoft.com/office/officeart/2005/8/layout/list1"/>
    <dgm:cxn modelId="{4285390E-72A1-489E-93C7-567A55CCAD4F}" type="presOf" srcId="{7FC2CF9B-C4A2-42F5-9DCA-49FBE3AA1BEB}" destId="{7F1DAB95-6ACF-498A-935C-565969A1AE51}" srcOrd="0" destOrd="0" presId="urn:microsoft.com/office/officeart/2005/8/layout/list1"/>
    <dgm:cxn modelId="{96BF8ECC-B689-40EE-8586-B24A68755848}" type="presOf" srcId="{6BBDA8DC-469D-4629-9944-1BE209635B82}" destId="{3B2126D0-2DB8-4EEA-B233-ECDBF13E364B}" srcOrd="1" destOrd="0" presId="urn:microsoft.com/office/officeart/2005/8/layout/list1"/>
    <dgm:cxn modelId="{03911CC0-6C46-4590-B6F2-3CC52FDED759}" type="presOf" srcId="{683A7CCE-B31C-4DBA-8804-FE3BE9A4F113}" destId="{1B86F941-B12D-44CB-A8C4-71EF5EDE7FB9}" srcOrd="1" destOrd="0" presId="urn:microsoft.com/office/officeart/2005/8/layout/list1"/>
    <dgm:cxn modelId="{28AE9BDD-ABC1-4AAB-B114-5A8301E2E449}" srcId="{213D7274-F346-436B-BB85-B039D7A6E0B2}" destId="{683A7CCE-B31C-4DBA-8804-FE3BE9A4F113}" srcOrd="4" destOrd="0" parTransId="{CC885742-D8FF-441B-B24F-0A0D55733016}" sibTransId="{EA75BF8C-99E9-4F62-BF53-5FE4393B9F68}"/>
    <dgm:cxn modelId="{C564750E-6D0C-4212-81B7-3E964937DA54}" type="presOf" srcId="{683A7CCE-B31C-4DBA-8804-FE3BE9A4F113}" destId="{24DFFFB1-04B7-4BA5-A3F5-8FB7BB829E54}" srcOrd="0" destOrd="0" presId="urn:microsoft.com/office/officeart/2005/8/layout/list1"/>
    <dgm:cxn modelId="{30C7776B-7F8D-41B5-9867-B3D82447CAC9}" type="presOf" srcId="{6BBDA8DC-469D-4629-9944-1BE209635B82}" destId="{C54B3F2F-0D69-405C-8B6A-4AE41CD5D44F}" srcOrd="0" destOrd="0" presId="urn:microsoft.com/office/officeart/2005/8/layout/list1"/>
    <dgm:cxn modelId="{358788EE-DFC6-4BF2-863F-5DEBE14DD532}" type="presOf" srcId="{ABC1F1ED-5724-4FB9-B52F-2061277FC649}" destId="{19201359-6929-4CE4-B069-35635E972857}" srcOrd="0" destOrd="0" presId="urn:microsoft.com/office/officeart/2005/8/layout/list1"/>
    <dgm:cxn modelId="{80E8FF24-FC1A-4897-B411-72989164FCA2}" srcId="{213D7274-F346-436B-BB85-B039D7A6E0B2}" destId="{7FC2CF9B-C4A2-42F5-9DCA-49FBE3AA1BEB}" srcOrd="0" destOrd="0" parTransId="{64534AF3-477D-4464-8CC4-9BEFAF7720F1}" sibTransId="{0A6E1F60-9F52-4D51-A96C-EFBBC767CBF7}"/>
    <dgm:cxn modelId="{0EBC8449-8528-4C79-90E4-C1F9C66EE33F}" type="presOf" srcId="{213D7274-F346-436B-BB85-B039D7A6E0B2}" destId="{8ECDCF32-957A-45FF-BBCC-3A1338EE681D}" srcOrd="0" destOrd="0" presId="urn:microsoft.com/office/officeart/2005/8/layout/list1"/>
    <dgm:cxn modelId="{DD691DF4-3A21-4AFC-89DE-AFB7ACC12295}" type="presOf" srcId="{40F8A64B-20EA-417D-B1BE-64E74E16D6B5}" destId="{B6115857-38C9-4C6F-9D3C-ABA0FC218766}" srcOrd="0" destOrd="0" presId="urn:microsoft.com/office/officeart/2005/8/layout/list1"/>
    <dgm:cxn modelId="{52CB9A72-FB3F-4480-BAFA-613120661630}" type="presParOf" srcId="{8ECDCF32-957A-45FF-BBCC-3A1338EE681D}" destId="{1D3DEFEB-0E78-4004-809E-7D741676075F}" srcOrd="0" destOrd="0" presId="urn:microsoft.com/office/officeart/2005/8/layout/list1"/>
    <dgm:cxn modelId="{8E73A07E-A873-4B87-9015-911307312B9D}" type="presParOf" srcId="{1D3DEFEB-0E78-4004-809E-7D741676075F}" destId="{7F1DAB95-6ACF-498A-935C-565969A1AE51}" srcOrd="0" destOrd="0" presId="urn:microsoft.com/office/officeart/2005/8/layout/list1"/>
    <dgm:cxn modelId="{02FA8CFA-BC0F-4221-8BB8-9C15C3F02771}" type="presParOf" srcId="{1D3DEFEB-0E78-4004-809E-7D741676075F}" destId="{2CD7665C-C8F5-443A-A818-7C14709D5FDE}" srcOrd="1" destOrd="0" presId="urn:microsoft.com/office/officeart/2005/8/layout/list1"/>
    <dgm:cxn modelId="{DC3F6874-F96D-4AC0-BBA8-54BA42793A2D}" type="presParOf" srcId="{8ECDCF32-957A-45FF-BBCC-3A1338EE681D}" destId="{0A485BEE-36E3-4670-8220-A94DCE577B41}" srcOrd="1" destOrd="0" presId="urn:microsoft.com/office/officeart/2005/8/layout/list1"/>
    <dgm:cxn modelId="{5029E9DC-5E5A-4D2B-BC8B-81A6EF5E7B42}" type="presParOf" srcId="{8ECDCF32-957A-45FF-BBCC-3A1338EE681D}" destId="{CFD27942-8EE5-4796-BAE0-F4576279136A}" srcOrd="2" destOrd="0" presId="urn:microsoft.com/office/officeart/2005/8/layout/list1"/>
    <dgm:cxn modelId="{5C7D1955-A7A2-4AA1-BEEF-8BA7AE2B14ED}" type="presParOf" srcId="{8ECDCF32-957A-45FF-BBCC-3A1338EE681D}" destId="{0A8BF131-ED02-428D-BB19-9E9D960ED191}" srcOrd="3" destOrd="0" presId="urn:microsoft.com/office/officeart/2005/8/layout/list1"/>
    <dgm:cxn modelId="{49E9CD6B-1619-4BEA-9371-F5AC22FD1AEF}" type="presParOf" srcId="{8ECDCF32-957A-45FF-BBCC-3A1338EE681D}" destId="{2C6AC5DD-37A0-4A42-BA65-F23FB0E144F0}" srcOrd="4" destOrd="0" presId="urn:microsoft.com/office/officeart/2005/8/layout/list1"/>
    <dgm:cxn modelId="{39E36762-A27A-4643-9F11-542C8F2C02FA}" type="presParOf" srcId="{2C6AC5DD-37A0-4A42-BA65-F23FB0E144F0}" destId="{B6115857-38C9-4C6F-9D3C-ABA0FC218766}" srcOrd="0" destOrd="0" presId="urn:microsoft.com/office/officeart/2005/8/layout/list1"/>
    <dgm:cxn modelId="{AA39E26C-1C16-4301-B91A-4F36FBFDFB2B}" type="presParOf" srcId="{2C6AC5DD-37A0-4A42-BA65-F23FB0E144F0}" destId="{C51BE2AD-6FAD-4F1D-9BA8-C4908D7013E9}" srcOrd="1" destOrd="0" presId="urn:microsoft.com/office/officeart/2005/8/layout/list1"/>
    <dgm:cxn modelId="{7885FBD1-AD8C-4C40-B3C0-A69260878E38}" type="presParOf" srcId="{8ECDCF32-957A-45FF-BBCC-3A1338EE681D}" destId="{C5BC8CDF-A018-475A-A851-B98D75C7F2C8}" srcOrd="5" destOrd="0" presId="urn:microsoft.com/office/officeart/2005/8/layout/list1"/>
    <dgm:cxn modelId="{6AAAB0C4-B7F0-4AEB-A460-E775848C865B}" type="presParOf" srcId="{8ECDCF32-957A-45FF-BBCC-3A1338EE681D}" destId="{99B4E81B-5029-49D5-9C8D-7D9DFAF24458}" srcOrd="6" destOrd="0" presId="urn:microsoft.com/office/officeart/2005/8/layout/list1"/>
    <dgm:cxn modelId="{CF2E6019-5E5E-4A98-B53B-B8893B12BD4A}" type="presParOf" srcId="{8ECDCF32-957A-45FF-BBCC-3A1338EE681D}" destId="{01C67E26-1252-424D-B20A-4A2201529935}" srcOrd="7" destOrd="0" presId="urn:microsoft.com/office/officeart/2005/8/layout/list1"/>
    <dgm:cxn modelId="{0138D3E6-7A7D-4D1A-87BC-87456B710A96}" type="presParOf" srcId="{8ECDCF32-957A-45FF-BBCC-3A1338EE681D}" destId="{9C7D9F13-99A3-4874-874D-5F3B75D6A066}" srcOrd="8" destOrd="0" presId="urn:microsoft.com/office/officeart/2005/8/layout/list1"/>
    <dgm:cxn modelId="{070DCA79-D89F-4CE5-A57C-B5D2895EF71B}" type="presParOf" srcId="{9C7D9F13-99A3-4874-874D-5F3B75D6A066}" destId="{C54B3F2F-0D69-405C-8B6A-4AE41CD5D44F}" srcOrd="0" destOrd="0" presId="urn:microsoft.com/office/officeart/2005/8/layout/list1"/>
    <dgm:cxn modelId="{E7536548-7CB5-4319-B4CE-C67503AA7533}" type="presParOf" srcId="{9C7D9F13-99A3-4874-874D-5F3B75D6A066}" destId="{3B2126D0-2DB8-4EEA-B233-ECDBF13E364B}" srcOrd="1" destOrd="0" presId="urn:microsoft.com/office/officeart/2005/8/layout/list1"/>
    <dgm:cxn modelId="{9FE8BCCE-507F-4807-AA39-515FCA0913BA}" type="presParOf" srcId="{8ECDCF32-957A-45FF-BBCC-3A1338EE681D}" destId="{A05F80AA-1FD8-4AC5-A7A2-2572A6841213}" srcOrd="9" destOrd="0" presId="urn:microsoft.com/office/officeart/2005/8/layout/list1"/>
    <dgm:cxn modelId="{8CF981EC-90CE-4045-A248-55DBCC797422}" type="presParOf" srcId="{8ECDCF32-957A-45FF-BBCC-3A1338EE681D}" destId="{61830D35-FCEB-4F09-A7A2-2C69BB56B6B5}" srcOrd="10" destOrd="0" presId="urn:microsoft.com/office/officeart/2005/8/layout/list1"/>
    <dgm:cxn modelId="{BABCEBA7-B482-4A21-8C34-63FE73C91D98}" type="presParOf" srcId="{8ECDCF32-957A-45FF-BBCC-3A1338EE681D}" destId="{303A02EC-BB8B-4F5C-8D45-C23D9EC463D3}" srcOrd="11" destOrd="0" presId="urn:microsoft.com/office/officeart/2005/8/layout/list1"/>
    <dgm:cxn modelId="{12899853-CC2D-48C4-B8FE-D01FB55ACBEC}" type="presParOf" srcId="{8ECDCF32-957A-45FF-BBCC-3A1338EE681D}" destId="{7321990D-8547-4110-B719-9842D043FE89}" srcOrd="12" destOrd="0" presId="urn:microsoft.com/office/officeart/2005/8/layout/list1"/>
    <dgm:cxn modelId="{B494AABB-19C8-479E-ABF2-491FCED4B1FF}" type="presParOf" srcId="{7321990D-8547-4110-B719-9842D043FE89}" destId="{19201359-6929-4CE4-B069-35635E972857}" srcOrd="0" destOrd="0" presId="urn:microsoft.com/office/officeart/2005/8/layout/list1"/>
    <dgm:cxn modelId="{23F131C7-EC26-4CDB-811D-7D92A927EF73}" type="presParOf" srcId="{7321990D-8547-4110-B719-9842D043FE89}" destId="{79AEFD79-E894-4F21-B8C1-E3DC7A4A05E2}" srcOrd="1" destOrd="0" presId="urn:microsoft.com/office/officeart/2005/8/layout/list1"/>
    <dgm:cxn modelId="{7E9C7027-2E66-4BF7-BFCC-F77E9E0BB6A2}" type="presParOf" srcId="{8ECDCF32-957A-45FF-BBCC-3A1338EE681D}" destId="{5CC5946D-E99B-4DBD-A7F9-7715C26446A6}" srcOrd="13" destOrd="0" presId="urn:microsoft.com/office/officeart/2005/8/layout/list1"/>
    <dgm:cxn modelId="{2E8E5D01-0754-4C3B-9459-4E28681AECF7}" type="presParOf" srcId="{8ECDCF32-957A-45FF-BBCC-3A1338EE681D}" destId="{F6AF77FB-65BE-4F14-ABD3-429DAB228290}" srcOrd="14" destOrd="0" presId="urn:microsoft.com/office/officeart/2005/8/layout/list1"/>
    <dgm:cxn modelId="{C035B55A-6612-4BBC-9577-8CFE23AAD209}" type="presParOf" srcId="{8ECDCF32-957A-45FF-BBCC-3A1338EE681D}" destId="{75C6D8D8-08F8-4385-93AE-C61683728CDB}" srcOrd="15" destOrd="0" presId="urn:microsoft.com/office/officeart/2005/8/layout/list1"/>
    <dgm:cxn modelId="{86C20F54-5460-4869-8367-E6CF27108CE7}" type="presParOf" srcId="{8ECDCF32-957A-45FF-BBCC-3A1338EE681D}" destId="{CA0A59BD-162E-4CEE-8E17-5BC9625812EF}" srcOrd="16" destOrd="0" presId="urn:microsoft.com/office/officeart/2005/8/layout/list1"/>
    <dgm:cxn modelId="{0C0B61A2-3143-4805-828D-013D58D42883}" type="presParOf" srcId="{CA0A59BD-162E-4CEE-8E17-5BC9625812EF}" destId="{24DFFFB1-04B7-4BA5-A3F5-8FB7BB829E54}" srcOrd="0" destOrd="0" presId="urn:microsoft.com/office/officeart/2005/8/layout/list1"/>
    <dgm:cxn modelId="{EAA71DFD-37F6-4997-AACF-75B2BE426D42}" type="presParOf" srcId="{CA0A59BD-162E-4CEE-8E17-5BC9625812EF}" destId="{1B86F941-B12D-44CB-A8C4-71EF5EDE7FB9}" srcOrd="1" destOrd="0" presId="urn:microsoft.com/office/officeart/2005/8/layout/list1"/>
    <dgm:cxn modelId="{02C15BCB-7A4A-444C-A1B4-D9F1E02DCA90}" type="presParOf" srcId="{8ECDCF32-957A-45FF-BBCC-3A1338EE681D}" destId="{9AE008BA-65A9-43C9-82C8-40CD3F413341}" srcOrd="17" destOrd="0" presId="urn:microsoft.com/office/officeart/2005/8/layout/list1"/>
    <dgm:cxn modelId="{695AA766-AD50-4FD2-80C9-073ED060C144}" type="presParOf" srcId="{8ECDCF32-957A-45FF-BBCC-3A1338EE681D}" destId="{A80C8331-3247-4546-B302-2C40AEF69E1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31D446-A9FD-4A84-83A1-E9B8B4B949EF}" type="doc">
      <dgm:prSet loTypeId="urn:microsoft.com/office/officeart/2005/8/layout/cycle6" loCatId="cycle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29FCB116-4FBC-4373-933B-4AB3AC664596}">
      <dgm:prSet phldrT="[Текст]" custT="1"/>
      <dgm:spPr/>
      <dgm:t>
        <a:bodyPr/>
        <a:lstStyle/>
        <a:p>
          <a:r>
            <a:rPr lang="ru-RU" sz="2400" b="1" dirty="0" smtClean="0"/>
            <a:t>учет возрастных и индивидуальных особенностей детей</a:t>
          </a:r>
          <a:endParaRPr lang="ru-RU" sz="2400" b="1" dirty="0"/>
        </a:p>
      </dgm:t>
    </dgm:pt>
    <dgm:pt modelId="{C3DFFD0B-E230-42C2-A12F-F12A004BE99E}" type="parTrans" cxnId="{0C27FA46-7A4D-46DE-8447-5B895259117D}">
      <dgm:prSet/>
      <dgm:spPr/>
      <dgm:t>
        <a:bodyPr/>
        <a:lstStyle/>
        <a:p>
          <a:endParaRPr lang="ru-RU"/>
        </a:p>
      </dgm:t>
    </dgm:pt>
    <dgm:pt modelId="{0C759D67-ECA2-4073-BDA6-9D11A46C965C}" type="sibTrans" cxnId="{0C27FA46-7A4D-46DE-8447-5B895259117D}">
      <dgm:prSet/>
      <dgm:spPr/>
      <dgm:t>
        <a:bodyPr/>
        <a:lstStyle/>
        <a:p>
          <a:endParaRPr lang="ru-RU"/>
        </a:p>
      </dgm:t>
    </dgm:pt>
    <dgm:pt modelId="{C60DE63C-9599-4BB2-8A2F-9AED515366E1}">
      <dgm:prSet phldrT="[Текст]" custT="1"/>
      <dgm:spPr/>
      <dgm:t>
        <a:bodyPr/>
        <a:lstStyle/>
        <a:p>
          <a:r>
            <a:rPr lang="en-US" sz="2400" b="1" dirty="0" err="1" smtClean="0"/>
            <a:t>самостоятельность</a:t>
          </a:r>
          <a:r>
            <a:rPr lang="en-US" sz="2400" b="1" dirty="0" smtClean="0"/>
            <a:t> </a:t>
          </a:r>
          <a:r>
            <a:rPr lang="en-US" sz="2400" b="1" dirty="0" err="1" smtClean="0"/>
            <a:t>детей</a:t>
          </a:r>
          <a:endParaRPr lang="ru-RU" sz="2400" b="1" dirty="0"/>
        </a:p>
      </dgm:t>
    </dgm:pt>
    <dgm:pt modelId="{6C5368C4-1FB9-420A-A172-0D82FD06DC55}" type="parTrans" cxnId="{6F36CD7E-1D1D-481B-8B5C-9FB6624A82CB}">
      <dgm:prSet/>
      <dgm:spPr/>
      <dgm:t>
        <a:bodyPr/>
        <a:lstStyle/>
        <a:p>
          <a:endParaRPr lang="ru-RU"/>
        </a:p>
      </dgm:t>
    </dgm:pt>
    <dgm:pt modelId="{681BF782-9100-4AFF-B00E-43863995690B}" type="sibTrans" cxnId="{6F36CD7E-1D1D-481B-8B5C-9FB6624A82CB}">
      <dgm:prSet/>
      <dgm:spPr/>
      <dgm:t>
        <a:bodyPr/>
        <a:lstStyle/>
        <a:p>
          <a:endParaRPr lang="ru-RU"/>
        </a:p>
      </dgm:t>
    </dgm:pt>
    <dgm:pt modelId="{822CBF58-51BA-4CB6-9285-62C51DB682DF}">
      <dgm:prSet phldrT="[Текст]" custT="1"/>
      <dgm:spPr/>
      <dgm:t>
        <a:bodyPr/>
        <a:lstStyle/>
        <a:p>
          <a:r>
            <a:rPr lang="en-US" sz="2400" b="1" dirty="0" err="1" smtClean="0"/>
            <a:t>сотворчество</a:t>
          </a:r>
          <a:r>
            <a:rPr lang="en-US" sz="2400" b="1" dirty="0" smtClean="0"/>
            <a:t> </a:t>
          </a:r>
          <a:r>
            <a:rPr lang="en-US" sz="2400" b="1" dirty="0" err="1" smtClean="0"/>
            <a:t>детей</a:t>
          </a:r>
          <a:r>
            <a:rPr lang="en-US" sz="2400" b="1" dirty="0" smtClean="0"/>
            <a:t> и </a:t>
          </a:r>
          <a:r>
            <a:rPr lang="en-US" sz="2400" b="1" dirty="0" err="1" smtClean="0"/>
            <a:t>взрослых</a:t>
          </a:r>
          <a:endParaRPr lang="ru-RU" sz="2400" b="1" dirty="0"/>
        </a:p>
      </dgm:t>
    </dgm:pt>
    <dgm:pt modelId="{4B0C1637-25F8-4718-899C-8E6B738CA289}" type="parTrans" cxnId="{BA7AF739-6B98-4C5F-8825-8FB087DFFFC6}">
      <dgm:prSet/>
      <dgm:spPr/>
      <dgm:t>
        <a:bodyPr/>
        <a:lstStyle/>
        <a:p>
          <a:endParaRPr lang="ru-RU"/>
        </a:p>
      </dgm:t>
    </dgm:pt>
    <dgm:pt modelId="{EA99CC0C-5C54-4057-BA17-673EB4941A7E}" type="sibTrans" cxnId="{BA7AF739-6B98-4C5F-8825-8FB087DFFFC6}">
      <dgm:prSet/>
      <dgm:spPr/>
      <dgm:t>
        <a:bodyPr/>
        <a:lstStyle/>
        <a:p>
          <a:endParaRPr lang="ru-RU"/>
        </a:p>
      </dgm:t>
    </dgm:pt>
    <dgm:pt modelId="{C3CBFCAC-41F4-4CDB-873D-E0760BEE6401}">
      <dgm:prSet phldrT="[Текст]" custT="1"/>
      <dgm:spPr/>
      <dgm:t>
        <a:bodyPr/>
        <a:lstStyle/>
        <a:p>
          <a:r>
            <a:rPr lang="en-US" sz="2400" b="1" dirty="0" smtClean="0"/>
            <a:t>деятельностный </a:t>
          </a:r>
          <a:r>
            <a:rPr lang="en-US" sz="2400" b="1" dirty="0" err="1" smtClean="0"/>
            <a:t>подход</a:t>
          </a:r>
          <a:endParaRPr lang="ru-RU" sz="2400" b="1" dirty="0"/>
        </a:p>
      </dgm:t>
    </dgm:pt>
    <dgm:pt modelId="{16DF74DD-C827-405D-8AB3-DAAB89E5B6E5}" type="parTrans" cxnId="{40DA1996-465B-4D8F-85AA-35F239108C25}">
      <dgm:prSet/>
      <dgm:spPr/>
      <dgm:t>
        <a:bodyPr/>
        <a:lstStyle/>
        <a:p>
          <a:endParaRPr lang="ru-RU"/>
        </a:p>
      </dgm:t>
    </dgm:pt>
    <dgm:pt modelId="{342DBC9D-A9C6-46EE-8F1F-09C139531710}" type="sibTrans" cxnId="{40DA1996-465B-4D8F-85AA-35F239108C25}">
      <dgm:prSet/>
      <dgm:spPr/>
      <dgm:t>
        <a:bodyPr/>
        <a:lstStyle/>
        <a:p>
          <a:endParaRPr lang="ru-RU"/>
        </a:p>
      </dgm:t>
    </dgm:pt>
    <dgm:pt modelId="{9C90C9AC-6A4F-404B-9561-D3FE407198E5}">
      <dgm:prSet phldrT="[Текст]" custT="1"/>
      <dgm:spPr/>
      <dgm:t>
        <a:bodyPr/>
        <a:lstStyle/>
        <a:p>
          <a:r>
            <a:rPr lang="ru-RU" sz="2400" b="1" dirty="0" smtClean="0"/>
            <a:t>взаимосвязь педагогического процесса с окружающей средой и социумом.</a:t>
          </a:r>
          <a:endParaRPr lang="ru-RU" sz="2400" b="1" dirty="0"/>
        </a:p>
      </dgm:t>
    </dgm:pt>
    <dgm:pt modelId="{8A54534E-03D3-4333-95D4-84D07894DB34}" type="parTrans" cxnId="{9B03F5D0-CC4E-45C0-868F-3195611FEB6A}">
      <dgm:prSet/>
      <dgm:spPr/>
      <dgm:t>
        <a:bodyPr/>
        <a:lstStyle/>
        <a:p>
          <a:endParaRPr lang="ru-RU"/>
        </a:p>
      </dgm:t>
    </dgm:pt>
    <dgm:pt modelId="{F2ED02F2-9EAF-4DB8-98D0-22099D5C279D}" type="sibTrans" cxnId="{9B03F5D0-CC4E-45C0-868F-3195611FEB6A}">
      <dgm:prSet/>
      <dgm:spPr/>
      <dgm:t>
        <a:bodyPr/>
        <a:lstStyle/>
        <a:p>
          <a:endParaRPr lang="ru-RU"/>
        </a:p>
      </dgm:t>
    </dgm:pt>
    <dgm:pt modelId="{4A05560C-0922-41E2-AA0B-01A8667144A0}" type="pres">
      <dgm:prSet presAssocID="{5031D446-A9FD-4A84-83A1-E9B8B4B949E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C5F7DA-09D7-472D-B76B-214DBC2A01EF}" type="pres">
      <dgm:prSet presAssocID="{29FCB116-4FBC-4373-933B-4AB3AC664596}" presName="node" presStyleLbl="node1" presStyleIdx="0" presStyleCnt="5" custScaleX="133727" custScaleY="1656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D7C37-F6E4-49E3-A619-DF51147AFEFD}" type="pres">
      <dgm:prSet presAssocID="{29FCB116-4FBC-4373-933B-4AB3AC664596}" presName="spNode" presStyleCnt="0"/>
      <dgm:spPr/>
    </dgm:pt>
    <dgm:pt modelId="{9D3A7B5C-3BBD-4952-9EE4-EFD1AFA901A5}" type="pres">
      <dgm:prSet presAssocID="{0C759D67-ECA2-4073-BDA6-9D11A46C965C}" presName="sibTrans" presStyleLbl="sibTrans1D1" presStyleIdx="0" presStyleCnt="5"/>
      <dgm:spPr/>
      <dgm:t>
        <a:bodyPr/>
        <a:lstStyle/>
        <a:p>
          <a:endParaRPr lang="ru-RU"/>
        </a:p>
      </dgm:t>
    </dgm:pt>
    <dgm:pt modelId="{5B6AC4EC-BAA4-4487-A04A-AAE3ED666B97}" type="pres">
      <dgm:prSet presAssocID="{C60DE63C-9599-4BB2-8A2F-9AED515366E1}" presName="node" presStyleLbl="node1" presStyleIdx="1" presStyleCnt="5" custScaleX="144933" custScaleY="162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199D2-A2B6-427E-8718-A8D660F4DF19}" type="pres">
      <dgm:prSet presAssocID="{C60DE63C-9599-4BB2-8A2F-9AED515366E1}" presName="spNode" presStyleCnt="0"/>
      <dgm:spPr/>
    </dgm:pt>
    <dgm:pt modelId="{5A842E8B-DDD0-4CB7-AD2F-358240FAE197}" type="pres">
      <dgm:prSet presAssocID="{681BF782-9100-4AFF-B00E-43863995690B}" presName="sibTrans" presStyleLbl="sibTrans1D1" presStyleIdx="1" presStyleCnt="5"/>
      <dgm:spPr/>
      <dgm:t>
        <a:bodyPr/>
        <a:lstStyle/>
        <a:p>
          <a:endParaRPr lang="ru-RU"/>
        </a:p>
      </dgm:t>
    </dgm:pt>
    <dgm:pt modelId="{686E29AE-DA93-4D80-AAC6-56DFC04E1F24}" type="pres">
      <dgm:prSet presAssocID="{822CBF58-51BA-4CB6-9285-62C51DB682DF}" presName="node" presStyleLbl="node1" presStyleIdx="2" presStyleCnt="5" custScaleX="149431" custScaleY="1630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D8C37-6866-4DF4-935B-DB18491E10EC}" type="pres">
      <dgm:prSet presAssocID="{822CBF58-51BA-4CB6-9285-62C51DB682DF}" presName="spNode" presStyleCnt="0"/>
      <dgm:spPr/>
    </dgm:pt>
    <dgm:pt modelId="{87690522-0F7B-441C-ABFB-32FB1BB12F68}" type="pres">
      <dgm:prSet presAssocID="{EA99CC0C-5C54-4057-BA17-673EB4941A7E}" presName="sibTrans" presStyleLbl="sibTrans1D1" presStyleIdx="2" presStyleCnt="5"/>
      <dgm:spPr/>
      <dgm:t>
        <a:bodyPr/>
        <a:lstStyle/>
        <a:p>
          <a:endParaRPr lang="ru-RU"/>
        </a:p>
      </dgm:t>
    </dgm:pt>
    <dgm:pt modelId="{EC1A491C-B814-4742-87A8-E01FC30C6B55}" type="pres">
      <dgm:prSet presAssocID="{C3CBFCAC-41F4-4CDB-873D-E0760BEE6401}" presName="node" presStyleLbl="node1" presStyleIdx="3" presStyleCnt="5" custScaleX="150096" custScaleY="167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43E5E-344D-4010-93A8-9DF822F1DBC3}" type="pres">
      <dgm:prSet presAssocID="{C3CBFCAC-41F4-4CDB-873D-E0760BEE6401}" presName="spNode" presStyleCnt="0"/>
      <dgm:spPr/>
    </dgm:pt>
    <dgm:pt modelId="{1098D1BE-DFA5-407F-A838-25B06C5FCFF1}" type="pres">
      <dgm:prSet presAssocID="{342DBC9D-A9C6-46EE-8F1F-09C139531710}" presName="sibTrans" presStyleLbl="sibTrans1D1" presStyleIdx="3" presStyleCnt="5"/>
      <dgm:spPr/>
      <dgm:t>
        <a:bodyPr/>
        <a:lstStyle/>
        <a:p>
          <a:endParaRPr lang="ru-RU"/>
        </a:p>
      </dgm:t>
    </dgm:pt>
    <dgm:pt modelId="{8DDEF113-D5EE-4690-A73B-EAD753B456CC}" type="pres">
      <dgm:prSet presAssocID="{9C90C9AC-6A4F-404B-9561-D3FE407198E5}" presName="node" presStyleLbl="node1" presStyleIdx="4" presStyleCnt="5" custScaleX="157960" custScaleY="174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A9E74-D2FE-4813-ADAE-E9EE15B43715}" type="pres">
      <dgm:prSet presAssocID="{9C90C9AC-6A4F-404B-9561-D3FE407198E5}" presName="spNode" presStyleCnt="0"/>
      <dgm:spPr/>
    </dgm:pt>
    <dgm:pt modelId="{77681CAE-4A95-41F1-9F2A-CC45B776E17A}" type="pres">
      <dgm:prSet presAssocID="{F2ED02F2-9EAF-4DB8-98D0-22099D5C279D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4B97E8CB-E488-42A0-B08E-FBE3C3DA4504}" type="presOf" srcId="{681BF782-9100-4AFF-B00E-43863995690B}" destId="{5A842E8B-DDD0-4CB7-AD2F-358240FAE197}" srcOrd="0" destOrd="0" presId="urn:microsoft.com/office/officeart/2005/8/layout/cycle6"/>
    <dgm:cxn modelId="{6F36CD7E-1D1D-481B-8B5C-9FB6624A82CB}" srcId="{5031D446-A9FD-4A84-83A1-E9B8B4B949EF}" destId="{C60DE63C-9599-4BB2-8A2F-9AED515366E1}" srcOrd="1" destOrd="0" parTransId="{6C5368C4-1FB9-420A-A172-0D82FD06DC55}" sibTransId="{681BF782-9100-4AFF-B00E-43863995690B}"/>
    <dgm:cxn modelId="{C5DA2049-AC31-4A60-8657-647B546F8CE4}" type="presOf" srcId="{F2ED02F2-9EAF-4DB8-98D0-22099D5C279D}" destId="{77681CAE-4A95-41F1-9F2A-CC45B776E17A}" srcOrd="0" destOrd="0" presId="urn:microsoft.com/office/officeart/2005/8/layout/cycle6"/>
    <dgm:cxn modelId="{EB9AA8F2-ABC3-41D5-B5CD-D7C078F431AB}" type="presOf" srcId="{EA99CC0C-5C54-4057-BA17-673EB4941A7E}" destId="{87690522-0F7B-441C-ABFB-32FB1BB12F68}" srcOrd="0" destOrd="0" presId="urn:microsoft.com/office/officeart/2005/8/layout/cycle6"/>
    <dgm:cxn modelId="{1867862B-B006-427F-8DD0-1BA6909FA08C}" type="presOf" srcId="{342DBC9D-A9C6-46EE-8F1F-09C139531710}" destId="{1098D1BE-DFA5-407F-A838-25B06C5FCFF1}" srcOrd="0" destOrd="0" presId="urn:microsoft.com/office/officeart/2005/8/layout/cycle6"/>
    <dgm:cxn modelId="{40DA1996-465B-4D8F-85AA-35F239108C25}" srcId="{5031D446-A9FD-4A84-83A1-E9B8B4B949EF}" destId="{C3CBFCAC-41F4-4CDB-873D-E0760BEE6401}" srcOrd="3" destOrd="0" parTransId="{16DF74DD-C827-405D-8AB3-DAAB89E5B6E5}" sibTransId="{342DBC9D-A9C6-46EE-8F1F-09C139531710}"/>
    <dgm:cxn modelId="{0C27FA46-7A4D-46DE-8447-5B895259117D}" srcId="{5031D446-A9FD-4A84-83A1-E9B8B4B949EF}" destId="{29FCB116-4FBC-4373-933B-4AB3AC664596}" srcOrd="0" destOrd="0" parTransId="{C3DFFD0B-E230-42C2-A12F-F12A004BE99E}" sibTransId="{0C759D67-ECA2-4073-BDA6-9D11A46C965C}"/>
    <dgm:cxn modelId="{3FB71AFF-23EE-44B9-9AB2-4CD6D773B83A}" type="presOf" srcId="{5031D446-A9FD-4A84-83A1-E9B8B4B949EF}" destId="{4A05560C-0922-41E2-AA0B-01A8667144A0}" srcOrd="0" destOrd="0" presId="urn:microsoft.com/office/officeart/2005/8/layout/cycle6"/>
    <dgm:cxn modelId="{6901F8BD-A5B9-4F7E-B755-B412438F21E2}" type="presOf" srcId="{C60DE63C-9599-4BB2-8A2F-9AED515366E1}" destId="{5B6AC4EC-BAA4-4487-A04A-AAE3ED666B97}" srcOrd="0" destOrd="0" presId="urn:microsoft.com/office/officeart/2005/8/layout/cycle6"/>
    <dgm:cxn modelId="{62440770-17C6-432B-B6CB-DD6CB4316985}" type="presOf" srcId="{29FCB116-4FBC-4373-933B-4AB3AC664596}" destId="{EFC5F7DA-09D7-472D-B76B-214DBC2A01EF}" srcOrd="0" destOrd="0" presId="urn:microsoft.com/office/officeart/2005/8/layout/cycle6"/>
    <dgm:cxn modelId="{9985D517-B84F-4EC7-8C80-C2E1B84D51BA}" type="presOf" srcId="{C3CBFCAC-41F4-4CDB-873D-E0760BEE6401}" destId="{EC1A491C-B814-4742-87A8-E01FC30C6B55}" srcOrd="0" destOrd="0" presId="urn:microsoft.com/office/officeart/2005/8/layout/cycle6"/>
    <dgm:cxn modelId="{9B03F5D0-CC4E-45C0-868F-3195611FEB6A}" srcId="{5031D446-A9FD-4A84-83A1-E9B8B4B949EF}" destId="{9C90C9AC-6A4F-404B-9561-D3FE407198E5}" srcOrd="4" destOrd="0" parTransId="{8A54534E-03D3-4333-95D4-84D07894DB34}" sibTransId="{F2ED02F2-9EAF-4DB8-98D0-22099D5C279D}"/>
    <dgm:cxn modelId="{26BAE6F8-D833-48D6-9CB9-8FD182CF65D5}" type="presOf" srcId="{9C90C9AC-6A4F-404B-9561-D3FE407198E5}" destId="{8DDEF113-D5EE-4690-A73B-EAD753B456CC}" srcOrd="0" destOrd="0" presId="urn:microsoft.com/office/officeart/2005/8/layout/cycle6"/>
    <dgm:cxn modelId="{9730AA0A-178B-4896-8963-9AA9E27622CB}" type="presOf" srcId="{0C759D67-ECA2-4073-BDA6-9D11A46C965C}" destId="{9D3A7B5C-3BBD-4952-9EE4-EFD1AFA901A5}" srcOrd="0" destOrd="0" presId="urn:microsoft.com/office/officeart/2005/8/layout/cycle6"/>
    <dgm:cxn modelId="{BA7AF739-6B98-4C5F-8825-8FB087DFFFC6}" srcId="{5031D446-A9FD-4A84-83A1-E9B8B4B949EF}" destId="{822CBF58-51BA-4CB6-9285-62C51DB682DF}" srcOrd="2" destOrd="0" parTransId="{4B0C1637-25F8-4718-899C-8E6B738CA289}" sibTransId="{EA99CC0C-5C54-4057-BA17-673EB4941A7E}"/>
    <dgm:cxn modelId="{048B3723-1A82-4DE5-A66F-CFE91631EA1C}" type="presOf" srcId="{822CBF58-51BA-4CB6-9285-62C51DB682DF}" destId="{686E29AE-DA93-4D80-AAC6-56DFC04E1F24}" srcOrd="0" destOrd="0" presId="urn:microsoft.com/office/officeart/2005/8/layout/cycle6"/>
    <dgm:cxn modelId="{E49654FC-035C-4AF4-875E-D16A078EA451}" type="presParOf" srcId="{4A05560C-0922-41E2-AA0B-01A8667144A0}" destId="{EFC5F7DA-09D7-472D-B76B-214DBC2A01EF}" srcOrd="0" destOrd="0" presId="urn:microsoft.com/office/officeart/2005/8/layout/cycle6"/>
    <dgm:cxn modelId="{2D7632C1-3FD2-46B5-ACA4-6B78D91C3808}" type="presParOf" srcId="{4A05560C-0922-41E2-AA0B-01A8667144A0}" destId="{EACD7C37-F6E4-49E3-A619-DF51147AFEFD}" srcOrd="1" destOrd="0" presId="urn:microsoft.com/office/officeart/2005/8/layout/cycle6"/>
    <dgm:cxn modelId="{4C5C35B6-BBC1-4E6E-8057-B88806975A73}" type="presParOf" srcId="{4A05560C-0922-41E2-AA0B-01A8667144A0}" destId="{9D3A7B5C-3BBD-4952-9EE4-EFD1AFA901A5}" srcOrd="2" destOrd="0" presId="urn:microsoft.com/office/officeart/2005/8/layout/cycle6"/>
    <dgm:cxn modelId="{9A3C997A-E740-4C89-BB98-FCE99C693B71}" type="presParOf" srcId="{4A05560C-0922-41E2-AA0B-01A8667144A0}" destId="{5B6AC4EC-BAA4-4487-A04A-AAE3ED666B97}" srcOrd="3" destOrd="0" presId="urn:microsoft.com/office/officeart/2005/8/layout/cycle6"/>
    <dgm:cxn modelId="{5AE51B18-A74D-465E-AA79-6AFD715DF8B5}" type="presParOf" srcId="{4A05560C-0922-41E2-AA0B-01A8667144A0}" destId="{7AD199D2-A2B6-427E-8718-A8D660F4DF19}" srcOrd="4" destOrd="0" presId="urn:microsoft.com/office/officeart/2005/8/layout/cycle6"/>
    <dgm:cxn modelId="{6967CCB7-20F8-456B-831C-379A766D23B2}" type="presParOf" srcId="{4A05560C-0922-41E2-AA0B-01A8667144A0}" destId="{5A842E8B-DDD0-4CB7-AD2F-358240FAE197}" srcOrd="5" destOrd="0" presId="urn:microsoft.com/office/officeart/2005/8/layout/cycle6"/>
    <dgm:cxn modelId="{B9BD491A-C5FC-4D75-B31F-6381D9591057}" type="presParOf" srcId="{4A05560C-0922-41E2-AA0B-01A8667144A0}" destId="{686E29AE-DA93-4D80-AAC6-56DFC04E1F24}" srcOrd="6" destOrd="0" presId="urn:microsoft.com/office/officeart/2005/8/layout/cycle6"/>
    <dgm:cxn modelId="{BAAADAF7-FC0F-4712-9D35-AFCCD38615AE}" type="presParOf" srcId="{4A05560C-0922-41E2-AA0B-01A8667144A0}" destId="{98BD8C37-6866-4DF4-935B-DB18491E10EC}" srcOrd="7" destOrd="0" presId="urn:microsoft.com/office/officeart/2005/8/layout/cycle6"/>
    <dgm:cxn modelId="{88E14634-2ABF-4823-8306-CBDC85F1D390}" type="presParOf" srcId="{4A05560C-0922-41E2-AA0B-01A8667144A0}" destId="{87690522-0F7B-441C-ABFB-32FB1BB12F68}" srcOrd="8" destOrd="0" presId="urn:microsoft.com/office/officeart/2005/8/layout/cycle6"/>
    <dgm:cxn modelId="{0D1D63DC-C7FD-4B81-80A3-25B0CE9658E9}" type="presParOf" srcId="{4A05560C-0922-41E2-AA0B-01A8667144A0}" destId="{EC1A491C-B814-4742-87A8-E01FC30C6B55}" srcOrd="9" destOrd="0" presId="urn:microsoft.com/office/officeart/2005/8/layout/cycle6"/>
    <dgm:cxn modelId="{A105B1B6-4D53-4D99-A56C-AD0B9780E5BE}" type="presParOf" srcId="{4A05560C-0922-41E2-AA0B-01A8667144A0}" destId="{78743E5E-344D-4010-93A8-9DF822F1DBC3}" srcOrd="10" destOrd="0" presId="urn:microsoft.com/office/officeart/2005/8/layout/cycle6"/>
    <dgm:cxn modelId="{808340F0-3842-4B13-AFFF-B90394D5B115}" type="presParOf" srcId="{4A05560C-0922-41E2-AA0B-01A8667144A0}" destId="{1098D1BE-DFA5-407F-A838-25B06C5FCFF1}" srcOrd="11" destOrd="0" presId="urn:microsoft.com/office/officeart/2005/8/layout/cycle6"/>
    <dgm:cxn modelId="{33CCB1C5-29FD-453A-A805-5D7416EA5761}" type="presParOf" srcId="{4A05560C-0922-41E2-AA0B-01A8667144A0}" destId="{8DDEF113-D5EE-4690-A73B-EAD753B456CC}" srcOrd="12" destOrd="0" presId="urn:microsoft.com/office/officeart/2005/8/layout/cycle6"/>
    <dgm:cxn modelId="{F021639F-FCB4-4979-9F19-7A5B475442B7}" type="presParOf" srcId="{4A05560C-0922-41E2-AA0B-01A8667144A0}" destId="{C7EA9E74-D2FE-4813-ADAE-E9EE15B43715}" srcOrd="13" destOrd="0" presId="urn:microsoft.com/office/officeart/2005/8/layout/cycle6"/>
    <dgm:cxn modelId="{DE2F7635-ADEF-40DA-8659-45EF9D8A945A}" type="presParOf" srcId="{4A05560C-0922-41E2-AA0B-01A8667144A0}" destId="{77681CAE-4A95-41F1-9F2A-CC45B776E17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AFEDD1-6979-4312-9F1C-A3B6824DBE25}" type="doc">
      <dgm:prSet loTypeId="urn:microsoft.com/office/officeart/2005/8/layout/vProcess5" loCatId="process" qsTypeId="urn:microsoft.com/office/officeart/2005/8/quickstyle/3d2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7F91D6A-ADD1-4394-AD28-EE749BBEE8CE}">
      <dgm:prSet phldrT="[Текст]"/>
      <dgm:spPr/>
      <dgm:t>
        <a:bodyPr/>
        <a:lstStyle/>
        <a:p>
          <a:r>
            <a:rPr lang="ru-RU" b="1" dirty="0" smtClean="0"/>
            <a:t>подготовительный</a:t>
          </a:r>
          <a:endParaRPr lang="ru-RU" b="1" dirty="0"/>
        </a:p>
      </dgm:t>
    </dgm:pt>
    <dgm:pt modelId="{0DD59E1B-CC87-4377-AB3F-58C33CB51B95}" type="parTrans" cxnId="{C40B5C6D-0664-440A-B188-1699F3D302EF}">
      <dgm:prSet/>
      <dgm:spPr/>
      <dgm:t>
        <a:bodyPr/>
        <a:lstStyle/>
        <a:p>
          <a:endParaRPr lang="ru-RU"/>
        </a:p>
      </dgm:t>
    </dgm:pt>
    <dgm:pt modelId="{B48F2854-E105-4C33-B659-60FDD4B52E35}" type="sibTrans" cxnId="{C40B5C6D-0664-440A-B188-1699F3D302EF}">
      <dgm:prSet/>
      <dgm:spPr/>
      <dgm:t>
        <a:bodyPr/>
        <a:lstStyle/>
        <a:p>
          <a:endParaRPr lang="ru-RU"/>
        </a:p>
      </dgm:t>
    </dgm:pt>
    <dgm:pt modelId="{7FBE8A73-F1BD-41C3-B69C-0688DC620B44}">
      <dgm:prSet phldrT="[Текст]"/>
      <dgm:spPr/>
      <dgm:t>
        <a:bodyPr/>
        <a:lstStyle/>
        <a:p>
          <a:r>
            <a:rPr lang="ru-RU" b="1" dirty="0" smtClean="0"/>
            <a:t>формирующий</a:t>
          </a:r>
          <a:endParaRPr lang="ru-RU" b="1" dirty="0"/>
        </a:p>
      </dgm:t>
    </dgm:pt>
    <dgm:pt modelId="{502FDA30-9657-4DF3-A115-399A0F4E3E3C}" type="parTrans" cxnId="{C6756F2A-CF7B-4759-B287-0AD774B36C55}">
      <dgm:prSet/>
      <dgm:spPr/>
      <dgm:t>
        <a:bodyPr/>
        <a:lstStyle/>
        <a:p>
          <a:endParaRPr lang="ru-RU"/>
        </a:p>
      </dgm:t>
    </dgm:pt>
    <dgm:pt modelId="{C2D4F1E2-C808-4ACA-908B-7F23094835AD}" type="sibTrans" cxnId="{C6756F2A-CF7B-4759-B287-0AD774B36C55}">
      <dgm:prSet/>
      <dgm:spPr/>
      <dgm:t>
        <a:bodyPr/>
        <a:lstStyle/>
        <a:p>
          <a:endParaRPr lang="ru-RU"/>
        </a:p>
      </dgm:t>
    </dgm:pt>
    <dgm:pt modelId="{0EFF4BC6-108E-42C6-88A8-7D49C2EDA043}">
      <dgm:prSet phldrT="[Текст]"/>
      <dgm:spPr/>
      <dgm:t>
        <a:bodyPr/>
        <a:lstStyle/>
        <a:p>
          <a:r>
            <a:rPr lang="ru-RU" b="1" dirty="0" smtClean="0"/>
            <a:t>заключительный</a:t>
          </a:r>
          <a:endParaRPr lang="ru-RU" b="1" dirty="0"/>
        </a:p>
      </dgm:t>
    </dgm:pt>
    <dgm:pt modelId="{7CB9E153-E7F1-45F6-982E-E5CB968F970C}" type="parTrans" cxnId="{5718BCBD-8D3B-434C-8E55-5C6592ECA69E}">
      <dgm:prSet/>
      <dgm:spPr/>
      <dgm:t>
        <a:bodyPr/>
        <a:lstStyle/>
        <a:p>
          <a:endParaRPr lang="ru-RU"/>
        </a:p>
      </dgm:t>
    </dgm:pt>
    <dgm:pt modelId="{CE185D7A-E2BA-4036-A8EC-83C0CA70D853}" type="sibTrans" cxnId="{5718BCBD-8D3B-434C-8E55-5C6592ECA69E}">
      <dgm:prSet/>
      <dgm:spPr/>
      <dgm:t>
        <a:bodyPr/>
        <a:lstStyle/>
        <a:p>
          <a:endParaRPr lang="ru-RU"/>
        </a:p>
      </dgm:t>
    </dgm:pt>
    <dgm:pt modelId="{7AE5B517-F16C-4D34-9174-E850826908EE}" type="pres">
      <dgm:prSet presAssocID="{41AFEDD1-6979-4312-9F1C-A3B6824DBE2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7B014E-DF84-442C-89EF-BE32B77D1AC1}" type="pres">
      <dgm:prSet presAssocID="{41AFEDD1-6979-4312-9F1C-A3B6824DBE25}" presName="dummyMaxCanvas" presStyleCnt="0">
        <dgm:presLayoutVars/>
      </dgm:prSet>
      <dgm:spPr/>
    </dgm:pt>
    <dgm:pt modelId="{8DB219B3-D9F4-46B1-ACF5-E0508C9FB7F2}" type="pres">
      <dgm:prSet presAssocID="{41AFEDD1-6979-4312-9F1C-A3B6824DBE2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E5358-C3C9-47F5-A272-43E7F61369E4}" type="pres">
      <dgm:prSet presAssocID="{41AFEDD1-6979-4312-9F1C-A3B6824DBE2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3201F-02B1-4071-9C1D-9AC15287C0BD}" type="pres">
      <dgm:prSet presAssocID="{41AFEDD1-6979-4312-9F1C-A3B6824DBE2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DB74D-EE5A-4788-9DAE-E4D0667B8605}" type="pres">
      <dgm:prSet presAssocID="{41AFEDD1-6979-4312-9F1C-A3B6824DBE2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2F650-A6E3-4BEE-A0C8-ED51F3399C6E}" type="pres">
      <dgm:prSet presAssocID="{41AFEDD1-6979-4312-9F1C-A3B6824DBE2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640835-7339-420D-9B2C-A07F347F5B5A}" type="pres">
      <dgm:prSet presAssocID="{41AFEDD1-6979-4312-9F1C-A3B6824DBE2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3E952F-84FD-48C1-9818-EAA033FBBCA7}" type="pres">
      <dgm:prSet presAssocID="{41AFEDD1-6979-4312-9F1C-A3B6824DBE2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8B5BB-1A88-4882-B048-42ACFC1F5F3E}" type="pres">
      <dgm:prSet presAssocID="{41AFEDD1-6979-4312-9F1C-A3B6824DBE2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E749F1-91C0-4F90-B426-FFD3D4769A2A}" type="presOf" srcId="{67F91D6A-ADD1-4394-AD28-EE749BBEE8CE}" destId="{8DB219B3-D9F4-46B1-ACF5-E0508C9FB7F2}" srcOrd="0" destOrd="0" presId="urn:microsoft.com/office/officeart/2005/8/layout/vProcess5"/>
    <dgm:cxn modelId="{363922B6-B655-4CC6-AC2E-DE91AC7085A9}" type="presOf" srcId="{41AFEDD1-6979-4312-9F1C-A3B6824DBE25}" destId="{7AE5B517-F16C-4D34-9174-E850826908EE}" srcOrd="0" destOrd="0" presId="urn:microsoft.com/office/officeart/2005/8/layout/vProcess5"/>
    <dgm:cxn modelId="{3CB7DE01-5506-4B59-ABA2-764C6C85ABE5}" type="presOf" srcId="{0EFF4BC6-108E-42C6-88A8-7D49C2EDA043}" destId="{1558B5BB-1A88-4882-B048-42ACFC1F5F3E}" srcOrd="1" destOrd="0" presId="urn:microsoft.com/office/officeart/2005/8/layout/vProcess5"/>
    <dgm:cxn modelId="{5B1AB145-D945-40AA-815B-84E9FE261C85}" type="presOf" srcId="{C2D4F1E2-C808-4ACA-908B-7F23094835AD}" destId="{60B2F650-A6E3-4BEE-A0C8-ED51F3399C6E}" srcOrd="0" destOrd="0" presId="urn:microsoft.com/office/officeart/2005/8/layout/vProcess5"/>
    <dgm:cxn modelId="{C40B5C6D-0664-440A-B188-1699F3D302EF}" srcId="{41AFEDD1-6979-4312-9F1C-A3B6824DBE25}" destId="{67F91D6A-ADD1-4394-AD28-EE749BBEE8CE}" srcOrd="0" destOrd="0" parTransId="{0DD59E1B-CC87-4377-AB3F-58C33CB51B95}" sibTransId="{B48F2854-E105-4C33-B659-60FDD4B52E35}"/>
    <dgm:cxn modelId="{5718BCBD-8D3B-434C-8E55-5C6592ECA69E}" srcId="{41AFEDD1-6979-4312-9F1C-A3B6824DBE25}" destId="{0EFF4BC6-108E-42C6-88A8-7D49C2EDA043}" srcOrd="2" destOrd="0" parTransId="{7CB9E153-E7F1-45F6-982E-E5CB968F970C}" sibTransId="{CE185D7A-E2BA-4036-A8EC-83C0CA70D853}"/>
    <dgm:cxn modelId="{27E7CC0D-2A12-4B2D-9867-A5F7AB2E934E}" type="presOf" srcId="{7FBE8A73-F1BD-41C3-B69C-0688DC620B44}" destId="{953E952F-84FD-48C1-9818-EAA033FBBCA7}" srcOrd="1" destOrd="0" presId="urn:microsoft.com/office/officeart/2005/8/layout/vProcess5"/>
    <dgm:cxn modelId="{C6756F2A-CF7B-4759-B287-0AD774B36C55}" srcId="{41AFEDD1-6979-4312-9F1C-A3B6824DBE25}" destId="{7FBE8A73-F1BD-41C3-B69C-0688DC620B44}" srcOrd="1" destOrd="0" parTransId="{502FDA30-9657-4DF3-A115-399A0F4E3E3C}" sibTransId="{C2D4F1E2-C808-4ACA-908B-7F23094835AD}"/>
    <dgm:cxn modelId="{8BB1F012-CD9F-4B83-B631-9F3601DCDF71}" type="presOf" srcId="{0EFF4BC6-108E-42C6-88A8-7D49C2EDA043}" destId="{7F83201F-02B1-4071-9C1D-9AC15287C0BD}" srcOrd="0" destOrd="0" presId="urn:microsoft.com/office/officeart/2005/8/layout/vProcess5"/>
    <dgm:cxn modelId="{26210E36-A305-4245-AB20-67526DA40C96}" type="presOf" srcId="{67F91D6A-ADD1-4394-AD28-EE749BBEE8CE}" destId="{00640835-7339-420D-9B2C-A07F347F5B5A}" srcOrd="1" destOrd="0" presId="urn:microsoft.com/office/officeart/2005/8/layout/vProcess5"/>
    <dgm:cxn modelId="{C6567FBE-C2E8-49C3-88E4-F6E6BB047779}" type="presOf" srcId="{B48F2854-E105-4C33-B659-60FDD4B52E35}" destId="{4F6DB74D-EE5A-4788-9DAE-E4D0667B8605}" srcOrd="0" destOrd="0" presId="urn:microsoft.com/office/officeart/2005/8/layout/vProcess5"/>
    <dgm:cxn modelId="{145CCF22-9E3F-4BD2-A8C7-BEB9208DD0D9}" type="presOf" srcId="{7FBE8A73-F1BD-41C3-B69C-0688DC620B44}" destId="{DB5E5358-C3C9-47F5-A272-43E7F61369E4}" srcOrd="0" destOrd="0" presId="urn:microsoft.com/office/officeart/2005/8/layout/vProcess5"/>
    <dgm:cxn modelId="{B341068E-474E-4C03-998D-828C28679434}" type="presParOf" srcId="{7AE5B517-F16C-4D34-9174-E850826908EE}" destId="{537B014E-DF84-442C-89EF-BE32B77D1AC1}" srcOrd="0" destOrd="0" presId="urn:microsoft.com/office/officeart/2005/8/layout/vProcess5"/>
    <dgm:cxn modelId="{E0984599-D720-4168-B7FE-7D9E7DC8D651}" type="presParOf" srcId="{7AE5B517-F16C-4D34-9174-E850826908EE}" destId="{8DB219B3-D9F4-46B1-ACF5-E0508C9FB7F2}" srcOrd="1" destOrd="0" presId="urn:microsoft.com/office/officeart/2005/8/layout/vProcess5"/>
    <dgm:cxn modelId="{50A0E7A6-C488-4534-80A1-F60921DD1C19}" type="presParOf" srcId="{7AE5B517-F16C-4D34-9174-E850826908EE}" destId="{DB5E5358-C3C9-47F5-A272-43E7F61369E4}" srcOrd="2" destOrd="0" presId="urn:microsoft.com/office/officeart/2005/8/layout/vProcess5"/>
    <dgm:cxn modelId="{C4183625-F5EF-4CA5-BB72-4C4640A8B801}" type="presParOf" srcId="{7AE5B517-F16C-4D34-9174-E850826908EE}" destId="{7F83201F-02B1-4071-9C1D-9AC15287C0BD}" srcOrd="3" destOrd="0" presId="urn:microsoft.com/office/officeart/2005/8/layout/vProcess5"/>
    <dgm:cxn modelId="{86FB7557-D31B-4600-9619-577C3EA8C62F}" type="presParOf" srcId="{7AE5B517-F16C-4D34-9174-E850826908EE}" destId="{4F6DB74D-EE5A-4788-9DAE-E4D0667B8605}" srcOrd="4" destOrd="0" presId="urn:microsoft.com/office/officeart/2005/8/layout/vProcess5"/>
    <dgm:cxn modelId="{EABBDD1C-33F0-44EC-A562-E177B7FF0758}" type="presParOf" srcId="{7AE5B517-F16C-4D34-9174-E850826908EE}" destId="{60B2F650-A6E3-4BEE-A0C8-ED51F3399C6E}" srcOrd="5" destOrd="0" presId="urn:microsoft.com/office/officeart/2005/8/layout/vProcess5"/>
    <dgm:cxn modelId="{02E6460E-62C3-4338-A1B3-847272B5FF51}" type="presParOf" srcId="{7AE5B517-F16C-4D34-9174-E850826908EE}" destId="{00640835-7339-420D-9B2C-A07F347F5B5A}" srcOrd="6" destOrd="0" presId="urn:microsoft.com/office/officeart/2005/8/layout/vProcess5"/>
    <dgm:cxn modelId="{999E7622-061D-49BB-9B16-7D6E19403541}" type="presParOf" srcId="{7AE5B517-F16C-4D34-9174-E850826908EE}" destId="{953E952F-84FD-48C1-9818-EAA033FBBCA7}" srcOrd="7" destOrd="0" presId="urn:microsoft.com/office/officeart/2005/8/layout/vProcess5"/>
    <dgm:cxn modelId="{2B78A8F2-3318-4027-AC5F-18C705161E68}" type="presParOf" srcId="{7AE5B517-F16C-4D34-9174-E850826908EE}" destId="{1558B5BB-1A88-4882-B048-42ACFC1F5F3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A613E2-4A2A-4A6A-A292-A9F97CE70035}" type="doc">
      <dgm:prSet loTypeId="urn:microsoft.com/office/officeart/2005/8/layout/cycle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598E8EE-E048-45BE-8636-3EC46327C58B}">
      <dgm:prSet phldrT="[Текст]" custT="1"/>
      <dgm:spPr/>
      <dgm:t>
        <a:bodyPr/>
        <a:lstStyle/>
        <a:p>
          <a:r>
            <a:rPr lang="ru-RU" sz="2000" baseline="0" dirty="0" smtClean="0"/>
            <a:t>работа с социально-незащищенными слоями населения </a:t>
          </a:r>
          <a:endParaRPr lang="ru-RU" sz="2000" baseline="0" dirty="0"/>
        </a:p>
      </dgm:t>
    </dgm:pt>
    <dgm:pt modelId="{EBE33A49-3423-4D71-9E67-EA18B23C82D3}" type="parTrans" cxnId="{1F9A310A-8E76-43F1-8E7B-DF3C0A56BEA2}">
      <dgm:prSet/>
      <dgm:spPr/>
      <dgm:t>
        <a:bodyPr/>
        <a:lstStyle/>
        <a:p>
          <a:endParaRPr lang="ru-RU"/>
        </a:p>
      </dgm:t>
    </dgm:pt>
    <dgm:pt modelId="{8839369F-B051-443C-A024-84959D5A96A7}" type="sibTrans" cxnId="{1F9A310A-8E76-43F1-8E7B-DF3C0A56BEA2}">
      <dgm:prSet/>
      <dgm:spPr/>
      <dgm:t>
        <a:bodyPr/>
        <a:lstStyle/>
        <a:p>
          <a:endParaRPr lang="ru-RU"/>
        </a:p>
      </dgm:t>
    </dgm:pt>
    <dgm:pt modelId="{E6D838C4-1E0B-4D95-A33B-57807895AFFB}">
      <dgm:prSet phldrT="[Текст]" custT="1"/>
      <dgm:spPr/>
      <dgm:t>
        <a:bodyPr/>
        <a:lstStyle/>
        <a:p>
          <a:r>
            <a:rPr lang="ru-RU" sz="2000" baseline="0" dirty="0" smtClean="0"/>
            <a:t>работа в рамках неформального образования, направленного на </a:t>
          </a:r>
          <a:r>
            <a:rPr lang="ru-RU" sz="2000" baseline="0" dirty="0" err="1" smtClean="0"/>
            <a:t>интеркультурное</a:t>
          </a:r>
          <a:r>
            <a:rPr lang="ru-RU" sz="2000" baseline="0" dirty="0" smtClean="0"/>
            <a:t> общение</a:t>
          </a:r>
          <a:endParaRPr lang="ru-RU" sz="2000" baseline="0" dirty="0"/>
        </a:p>
      </dgm:t>
    </dgm:pt>
    <dgm:pt modelId="{DB4A16A7-92D4-46E2-A11F-F5D6CE374A9D}" type="parTrans" cxnId="{925AE7B5-87B7-4FB7-804F-E02F07304028}">
      <dgm:prSet/>
      <dgm:spPr/>
      <dgm:t>
        <a:bodyPr/>
        <a:lstStyle/>
        <a:p>
          <a:endParaRPr lang="ru-RU"/>
        </a:p>
      </dgm:t>
    </dgm:pt>
    <dgm:pt modelId="{F323E0C0-9BBC-4B55-B675-81C38DEC165E}" type="sibTrans" cxnId="{925AE7B5-87B7-4FB7-804F-E02F07304028}">
      <dgm:prSet/>
      <dgm:spPr/>
      <dgm:t>
        <a:bodyPr/>
        <a:lstStyle/>
        <a:p>
          <a:endParaRPr lang="ru-RU"/>
        </a:p>
      </dgm:t>
    </dgm:pt>
    <dgm:pt modelId="{2A101935-CBF0-41C2-A5D5-561694F08496}">
      <dgm:prSet phldrT="[Текст]" custT="1"/>
      <dgm:spPr/>
      <dgm:t>
        <a:bodyPr/>
        <a:lstStyle/>
        <a:p>
          <a:r>
            <a:rPr lang="ru-RU" sz="2000" baseline="0" dirty="0" smtClean="0"/>
            <a:t>развитие проектов, укрепляющих дух социальной терпимости</a:t>
          </a:r>
          <a:endParaRPr lang="ru-RU" sz="2000" baseline="0" dirty="0"/>
        </a:p>
      </dgm:t>
    </dgm:pt>
    <dgm:pt modelId="{E88F0FBE-18FC-46B5-969F-EAA0D7D08F27}" type="parTrans" cxnId="{0AA68002-7CB8-46AC-A24B-BA39F39C10DD}">
      <dgm:prSet/>
      <dgm:spPr/>
      <dgm:t>
        <a:bodyPr/>
        <a:lstStyle/>
        <a:p>
          <a:endParaRPr lang="ru-RU"/>
        </a:p>
      </dgm:t>
    </dgm:pt>
    <dgm:pt modelId="{70561B6F-402B-41FA-9CDF-923D48CE1818}" type="sibTrans" cxnId="{0AA68002-7CB8-46AC-A24B-BA39F39C10DD}">
      <dgm:prSet/>
      <dgm:spPr/>
      <dgm:t>
        <a:bodyPr/>
        <a:lstStyle/>
        <a:p>
          <a:endParaRPr lang="ru-RU"/>
        </a:p>
      </dgm:t>
    </dgm:pt>
    <dgm:pt modelId="{FBBDBD3F-727B-4BB3-A22F-3963D09630C5}">
      <dgm:prSet phldrT="[Текст]" custT="1"/>
      <dgm:spPr/>
      <dgm:t>
        <a:bodyPr/>
        <a:lstStyle/>
        <a:p>
          <a:r>
            <a:rPr lang="ru-RU" sz="2000" baseline="0" dirty="0" smtClean="0"/>
            <a:t>миротворчество, разрешение конфликтов</a:t>
          </a:r>
          <a:endParaRPr lang="ru-RU" sz="2000" baseline="0" dirty="0"/>
        </a:p>
      </dgm:t>
    </dgm:pt>
    <dgm:pt modelId="{FF1B1ED8-76F7-4E3F-9DC4-39D048C5A87B}" type="parTrans" cxnId="{A4EA36B5-8D6B-4DCE-8DC2-80C1501A28B9}">
      <dgm:prSet/>
      <dgm:spPr/>
      <dgm:t>
        <a:bodyPr/>
        <a:lstStyle/>
        <a:p>
          <a:endParaRPr lang="ru-RU"/>
        </a:p>
      </dgm:t>
    </dgm:pt>
    <dgm:pt modelId="{43CE7E40-2DF5-418C-A402-65B1A1956486}" type="sibTrans" cxnId="{A4EA36B5-8D6B-4DCE-8DC2-80C1501A28B9}">
      <dgm:prSet/>
      <dgm:spPr/>
      <dgm:t>
        <a:bodyPr/>
        <a:lstStyle/>
        <a:p>
          <a:endParaRPr lang="ru-RU"/>
        </a:p>
      </dgm:t>
    </dgm:pt>
    <dgm:pt modelId="{45D29DDF-8F24-43B7-991E-3D33678007F3}">
      <dgm:prSet phldrT="[Текст]" custT="1"/>
      <dgm:spPr/>
      <dgm:t>
        <a:bodyPr/>
        <a:lstStyle/>
        <a:p>
          <a:r>
            <a:rPr lang="ru-RU" sz="2000" baseline="0" dirty="0" smtClean="0"/>
            <a:t>экологическая защита</a:t>
          </a:r>
          <a:endParaRPr lang="ru-RU" sz="2000" baseline="0" dirty="0"/>
        </a:p>
      </dgm:t>
    </dgm:pt>
    <dgm:pt modelId="{8EDF7A9F-1366-4694-983A-F56DC50E1713}" type="parTrans" cxnId="{6DDB6F44-E40D-47B4-9706-DE8D9EF01542}">
      <dgm:prSet/>
      <dgm:spPr/>
      <dgm:t>
        <a:bodyPr/>
        <a:lstStyle/>
        <a:p>
          <a:endParaRPr lang="ru-RU"/>
        </a:p>
      </dgm:t>
    </dgm:pt>
    <dgm:pt modelId="{849B26BC-4099-4D0C-8B68-50D3E3110028}" type="sibTrans" cxnId="{6DDB6F44-E40D-47B4-9706-DE8D9EF01542}">
      <dgm:prSet/>
      <dgm:spPr/>
      <dgm:t>
        <a:bodyPr/>
        <a:lstStyle/>
        <a:p>
          <a:endParaRPr lang="ru-RU"/>
        </a:p>
      </dgm:t>
    </dgm:pt>
    <dgm:pt modelId="{18937E27-ECB5-4575-B999-6AC9C912E0C4}" type="pres">
      <dgm:prSet presAssocID="{9DA613E2-4A2A-4A6A-A292-A9F97CE7003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F4B650-6442-47E7-A6CB-BE2F64C3311D}" type="pres">
      <dgm:prSet presAssocID="{F598E8EE-E048-45BE-8636-3EC46327C58B}" presName="node" presStyleLbl="node1" presStyleIdx="0" presStyleCnt="5" custScaleX="143277" custScaleY="141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E3B7C-EE8C-408D-AF94-1DC0F648AEDF}" type="pres">
      <dgm:prSet presAssocID="{F598E8EE-E048-45BE-8636-3EC46327C58B}" presName="spNode" presStyleCnt="0"/>
      <dgm:spPr/>
    </dgm:pt>
    <dgm:pt modelId="{6FB917CD-8BB0-4082-840B-A06F328FCDCB}" type="pres">
      <dgm:prSet presAssocID="{8839369F-B051-443C-A024-84959D5A96A7}" presName="sibTrans" presStyleLbl="sibTrans1D1" presStyleIdx="0" presStyleCnt="5"/>
      <dgm:spPr/>
      <dgm:t>
        <a:bodyPr/>
        <a:lstStyle/>
        <a:p>
          <a:endParaRPr lang="ru-RU"/>
        </a:p>
      </dgm:t>
    </dgm:pt>
    <dgm:pt modelId="{EE873ECF-81D1-41D1-B708-A6EDA82A9541}" type="pres">
      <dgm:prSet presAssocID="{E6D838C4-1E0B-4D95-A33B-57807895AFFB}" presName="node" presStyleLbl="node1" presStyleIdx="1" presStyleCnt="5" custScaleX="118421" custScaleY="1731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C0C047-E70E-4A17-B9E6-E51E9A1C0BC8}" type="pres">
      <dgm:prSet presAssocID="{E6D838C4-1E0B-4D95-A33B-57807895AFFB}" presName="spNode" presStyleCnt="0"/>
      <dgm:spPr/>
    </dgm:pt>
    <dgm:pt modelId="{CE151B8C-3EE7-46E5-A386-48A1DCCF0FB8}" type="pres">
      <dgm:prSet presAssocID="{F323E0C0-9BBC-4B55-B675-81C38DEC165E}" presName="sibTrans" presStyleLbl="sibTrans1D1" presStyleIdx="1" presStyleCnt="5"/>
      <dgm:spPr/>
      <dgm:t>
        <a:bodyPr/>
        <a:lstStyle/>
        <a:p>
          <a:endParaRPr lang="ru-RU"/>
        </a:p>
      </dgm:t>
    </dgm:pt>
    <dgm:pt modelId="{248F589B-8E85-4D6C-A346-D9065FD76866}" type="pres">
      <dgm:prSet presAssocID="{2A101935-CBF0-41C2-A5D5-561694F08496}" presName="node" presStyleLbl="node1" presStyleIdx="2" presStyleCnt="5" custScaleX="121659" custScaleY="171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F4C33-5D02-42E9-8FB4-5D64231C665D}" type="pres">
      <dgm:prSet presAssocID="{2A101935-CBF0-41C2-A5D5-561694F08496}" presName="spNode" presStyleCnt="0"/>
      <dgm:spPr/>
    </dgm:pt>
    <dgm:pt modelId="{A8C27834-9C8C-467D-AC61-5E03BEBDDD74}" type="pres">
      <dgm:prSet presAssocID="{70561B6F-402B-41FA-9CDF-923D48CE1818}" presName="sibTrans" presStyleLbl="sibTrans1D1" presStyleIdx="2" presStyleCnt="5"/>
      <dgm:spPr/>
      <dgm:t>
        <a:bodyPr/>
        <a:lstStyle/>
        <a:p>
          <a:endParaRPr lang="ru-RU"/>
        </a:p>
      </dgm:t>
    </dgm:pt>
    <dgm:pt modelId="{A82396C4-C5DB-46A3-B519-04694D7188E4}" type="pres">
      <dgm:prSet presAssocID="{FBBDBD3F-727B-4BB3-A22F-3963D09630C5}" presName="node" presStyleLbl="node1" presStyleIdx="3" presStyleCnt="5" custScaleX="116664" custScaleY="190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F10A5-4B45-4C9D-A93D-1EF5D545AFBA}" type="pres">
      <dgm:prSet presAssocID="{FBBDBD3F-727B-4BB3-A22F-3963D09630C5}" presName="spNode" presStyleCnt="0"/>
      <dgm:spPr/>
    </dgm:pt>
    <dgm:pt modelId="{E8C230C4-E295-408A-86B5-E1EB33565CEC}" type="pres">
      <dgm:prSet presAssocID="{43CE7E40-2DF5-418C-A402-65B1A1956486}" presName="sibTrans" presStyleLbl="sibTrans1D1" presStyleIdx="3" presStyleCnt="5"/>
      <dgm:spPr/>
      <dgm:t>
        <a:bodyPr/>
        <a:lstStyle/>
        <a:p>
          <a:endParaRPr lang="ru-RU"/>
        </a:p>
      </dgm:t>
    </dgm:pt>
    <dgm:pt modelId="{C12E3A55-ECB1-4F5C-A9C0-F1B3C2751304}" type="pres">
      <dgm:prSet presAssocID="{45D29DDF-8F24-43B7-991E-3D33678007F3}" presName="node" presStyleLbl="node1" presStyleIdx="4" presStyleCnt="5" custScaleX="118519" custScaleY="1847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5F5F0-B9A4-4523-B0D9-82392D169655}" type="pres">
      <dgm:prSet presAssocID="{45D29DDF-8F24-43B7-991E-3D33678007F3}" presName="spNode" presStyleCnt="0"/>
      <dgm:spPr/>
    </dgm:pt>
    <dgm:pt modelId="{82C35685-C68A-4E44-A445-E19E713113F4}" type="pres">
      <dgm:prSet presAssocID="{849B26BC-4099-4D0C-8B68-50D3E3110028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185AF375-935B-4348-9903-53A4E9E1A1EB}" type="presOf" srcId="{E6D838C4-1E0B-4D95-A33B-57807895AFFB}" destId="{EE873ECF-81D1-41D1-B708-A6EDA82A9541}" srcOrd="0" destOrd="0" presId="urn:microsoft.com/office/officeart/2005/8/layout/cycle6"/>
    <dgm:cxn modelId="{6E1FAECE-CB1A-4C24-A652-9C5699B88590}" type="presOf" srcId="{45D29DDF-8F24-43B7-991E-3D33678007F3}" destId="{C12E3A55-ECB1-4F5C-A9C0-F1B3C2751304}" srcOrd="0" destOrd="0" presId="urn:microsoft.com/office/officeart/2005/8/layout/cycle6"/>
    <dgm:cxn modelId="{0AA68002-7CB8-46AC-A24B-BA39F39C10DD}" srcId="{9DA613E2-4A2A-4A6A-A292-A9F97CE70035}" destId="{2A101935-CBF0-41C2-A5D5-561694F08496}" srcOrd="2" destOrd="0" parTransId="{E88F0FBE-18FC-46B5-969F-EAA0D7D08F27}" sibTransId="{70561B6F-402B-41FA-9CDF-923D48CE1818}"/>
    <dgm:cxn modelId="{B1A78ECE-168F-4045-920B-67D5D1FFFB5D}" type="presOf" srcId="{849B26BC-4099-4D0C-8B68-50D3E3110028}" destId="{82C35685-C68A-4E44-A445-E19E713113F4}" srcOrd="0" destOrd="0" presId="urn:microsoft.com/office/officeart/2005/8/layout/cycle6"/>
    <dgm:cxn modelId="{925AE7B5-87B7-4FB7-804F-E02F07304028}" srcId="{9DA613E2-4A2A-4A6A-A292-A9F97CE70035}" destId="{E6D838C4-1E0B-4D95-A33B-57807895AFFB}" srcOrd="1" destOrd="0" parTransId="{DB4A16A7-92D4-46E2-A11F-F5D6CE374A9D}" sibTransId="{F323E0C0-9BBC-4B55-B675-81C38DEC165E}"/>
    <dgm:cxn modelId="{A4EA36B5-8D6B-4DCE-8DC2-80C1501A28B9}" srcId="{9DA613E2-4A2A-4A6A-A292-A9F97CE70035}" destId="{FBBDBD3F-727B-4BB3-A22F-3963D09630C5}" srcOrd="3" destOrd="0" parTransId="{FF1B1ED8-76F7-4E3F-9DC4-39D048C5A87B}" sibTransId="{43CE7E40-2DF5-418C-A402-65B1A1956486}"/>
    <dgm:cxn modelId="{9DFCDAD9-9BB3-409B-857A-699CF00066B0}" type="presOf" srcId="{F323E0C0-9BBC-4B55-B675-81C38DEC165E}" destId="{CE151B8C-3EE7-46E5-A386-48A1DCCF0FB8}" srcOrd="0" destOrd="0" presId="urn:microsoft.com/office/officeart/2005/8/layout/cycle6"/>
    <dgm:cxn modelId="{6DDB6F44-E40D-47B4-9706-DE8D9EF01542}" srcId="{9DA613E2-4A2A-4A6A-A292-A9F97CE70035}" destId="{45D29DDF-8F24-43B7-991E-3D33678007F3}" srcOrd="4" destOrd="0" parTransId="{8EDF7A9F-1366-4694-983A-F56DC50E1713}" sibTransId="{849B26BC-4099-4D0C-8B68-50D3E3110028}"/>
    <dgm:cxn modelId="{AA527D42-E18C-452C-BA5E-CAE8C53563EE}" type="presOf" srcId="{FBBDBD3F-727B-4BB3-A22F-3963D09630C5}" destId="{A82396C4-C5DB-46A3-B519-04694D7188E4}" srcOrd="0" destOrd="0" presId="urn:microsoft.com/office/officeart/2005/8/layout/cycle6"/>
    <dgm:cxn modelId="{A1664C0D-6F20-4394-A679-8040BECDDE12}" type="presOf" srcId="{2A101935-CBF0-41C2-A5D5-561694F08496}" destId="{248F589B-8E85-4D6C-A346-D9065FD76866}" srcOrd="0" destOrd="0" presId="urn:microsoft.com/office/officeart/2005/8/layout/cycle6"/>
    <dgm:cxn modelId="{F0A28FF7-1139-4C45-928D-E824F1CD06DB}" type="presOf" srcId="{F598E8EE-E048-45BE-8636-3EC46327C58B}" destId="{E0F4B650-6442-47E7-A6CB-BE2F64C3311D}" srcOrd="0" destOrd="0" presId="urn:microsoft.com/office/officeart/2005/8/layout/cycle6"/>
    <dgm:cxn modelId="{BB5AE019-999A-44D3-BFB1-0C3BDF92B775}" type="presOf" srcId="{9DA613E2-4A2A-4A6A-A292-A9F97CE70035}" destId="{18937E27-ECB5-4575-B999-6AC9C912E0C4}" srcOrd="0" destOrd="0" presId="urn:microsoft.com/office/officeart/2005/8/layout/cycle6"/>
    <dgm:cxn modelId="{1F9A310A-8E76-43F1-8E7B-DF3C0A56BEA2}" srcId="{9DA613E2-4A2A-4A6A-A292-A9F97CE70035}" destId="{F598E8EE-E048-45BE-8636-3EC46327C58B}" srcOrd="0" destOrd="0" parTransId="{EBE33A49-3423-4D71-9E67-EA18B23C82D3}" sibTransId="{8839369F-B051-443C-A024-84959D5A96A7}"/>
    <dgm:cxn modelId="{ABE42F42-DC0D-4BAB-82D1-671750C79809}" type="presOf" srcId="{8839369F-B051-443C-A024-84959D5A96A7}" destId="{6FB917CD-8BB0-4082-840B-A06F328FCDCB}" srcOrd="0" destOrd="0" presId="urn:microsoft.com/office/officeart/2005/8/layout/cycle6"/>
    <dgm:cxn modelId="{A359A6C4-314E-4157-8454-CE227B693AD5}" type="presOf" srcId="{43CE7E40-2DF5-418C-A402-65B1A1956486}" destId="{E8C230C4-E295-408A-86B5-E1EB33565CEC}" srcOrd="0" destOrd="0" presId="urn:microsoft.com/office/officeart/2005/8/layout/cycle6"/>
    <dgm:cxn modelId="{5875CB71-A839-4A3A-8F6F-4B7D2CC128FB}" type="presOf" srcId="{70561B6F-402B-41FA-9CDF-923D48CE1818}" destId="{A8C27834-9C8C-467D-AC61-5E03BEBDDD74}" srcOrd="0" destOrd="0" presId="urn:microsoft.com/office/officeart/2005/8/layout/cycle6"/>
    <dgm:cxn modelId="{86965DBA-A889-4ADF-8B44-D6ECB783B79E}" type="presParOf" srcId="{18937E27-ECB5-4575-B999-6AC9C912E0C4}" destId="{E0F4B650-6442-47E7-A6CB-BE2F64C3311D}" srcOrd="0" destOrd="0" presId="urn:microsoft.com/office/officeart/2005/8/layout/cycle6"/>
    <dgm:cxn modelId="{517986EA-2168-4FBF-9201-47BC9C657A96}" type="presParOf" srcId="{18937E27-ECB5-4575-B999-6AC9C912E0C4}" destId="{2C8E3B7C-EE8C-408D-AF94-1DC0F648AEDF}" srcOrd="1" destOrd="0" presId="urn:microsoft.com/office/officeart/2005/8/layout/cycle6"/>
    <dgm:cxn modelId="{578902DF-CF78-47C4-AA17-A6DD1AAF138A}" type="presParOf" srcId="{18937E27-ECB5-4575-B999-6AC9C912E0C4}" destId="{6FB917CD-8BB0-4082-840B-A06F328FCDCB}" srcOrd="2" destOrd="0" presId="urn:microsoft.com/office/officeart/2005/8/layout/cycle6"/>
    <dgm:cxn modelId="{40877495-B75F-47D6-B2A8-378B6EEFE119}" type="presParOf" srcId="{18937E27-ECB5-4575-B999-6AC9C912E0C4}" destId="{EE873ECF-81D1-41D1-B708-A6EDA82A9541}" srcOrd="3" destOrd="0" presId="urn:microsoft.com/office/officeart/2005/8/layout/cycle6"/>
    <dgm:cxn modelId="{45125F74-BD40-423E-80B0-19A7A8EE28F4}" type="presParOf" srcId="{18937E27-ECB5-4575-B999-6AC9C912E0C4}" destId="{B6C0C047-E70E-4A17-B9E6-E51E9A1C0BC8}" srcOrd="4" destOrd="0" presId="urn:microsoft.com/office/officeart/2005/8/layout/cycle6"/>
    <dgm:cxn modelId="{D3E72F2B-7AAC-491C-B509-5822616BAFF1}" type="presParOf" srcId="{18937E27-ECB5-4575-B999-6AC9C912E0C4}" destId="{CE151B8C-3EE7-46E5-A386-48A1DCCF0FB8}" srcOrd="5" destOrd="0" presId="urn:microsoft.com/office/officeart/2005/8/layout/cycle6"/>
    <dgm:cxn modelId="{84354DEE-B3EA-44B2-BFCC-EDAEC89D5352}" type="presParOf" srcId="{18937E27-ECB5-4575-B999-6AC9C912E0C4}" destId="{248F589B-8E85-4D6C-A346-D9065FD76866}" srcOrd="6" destOrd="0" presId="urn:microsoft.com/office/officeart/2005/8/layout/cycle6"/>
    <dgm:cxn modelId="{4FC99E5F-F8FC-41B6-8022-7C6FB567EF6A}" type="presParOf" srcId="{18937E27-ECB5-4575-B999-6AC9C912E0C4}" destId="{D63F4C33-5D02-42E9-8FB4-5D64231C665D}" srcOrd="7" destOrd="0" presId="urn:microsoft.com/office/officeart/2005/8/layout/cycle6"/>
    <dgm:cxn modelId="{56455FAD-FFBB-421A-9755-5E74C5D9B7C9}" type="presParOf" srcId="{18937E27-ECB5-4575-B999-6AC9C912E0C4}" destId="{A8C27834-9C8C-467D-AC61-5E03BEBDDD74}" srcOrd="8" destOrd="0" presId="urn:microsoft.com/office/officeart/2005/8/layout/cycle6"/>
    <dgm:cxn modelId="{D3A379F7-F587-4ECE-9388-3A2CC14AA56B}" type="presParOf" srcId="{18937E27-ECB5-4575-B999-6AC9C912E0C4}" destId="{A82396C4-C5DB-46A3-B519-04694D7188E4}" srcOrd="9" destOrd="0" presId="urn:microsoft.com/office/officeart/2005/8/layout/cycle6"/>
    <dgm:cxn modelId="{19515CF3-30C7-4049-8A3D-0854AD9744BB}" type="presParOf" srcId="{18937E27-ECB5-4575-B999-6AC9C912E0C4}" destId="{0AEF10A5-4B45-4C9D-A93D-1EF5D545AFBA}" srcOrd="10" destOrd="0" presId="urn:microsoft.com/office/officeart/2005/8/layout/cycle6"/>
    <dgm:cxn modelId="{AAC60642-6549-4CD2-AA8F-C5EC44B0B3BE}" type="presParOf" srcId="{18937E27-ECB5-4575-B999-6AC9C912E0C4}" destId="{E8C230C4-E295-408A-86B5-E1EB33565CEC}" srcOrd="11" destOrd="0" presId="urn:microsoft.com/office/officeart/2005/8/layout/cycle6"/>
    <dgm:cxn modelId="{25C4196F-10BC-49D7-A269-2AB36C49613E}" type="presParOf" srcId="{18937E27-ECB5-4575-B999-6AC9C912E0C4}" destId="{C12E3A55-ECB1-4F5C-A9C0-F1B3C2751304}" srcOrd="12" destOrd="0" presId="urn:microsoft.com/office/officeart/2005/8/layout/cycle6"/>
    <dgm:cxn modelId="{1DC3D870-5B8D-4E60-9BCF-D7FEF5AB646D}" type="presParOf" srcId="{18937E27-ECB5-4575-B999-6AC9C912E0C4}" destId="{8C25F5F0-B9A4-4523-B0D9-82392D169655}" srcOrd="13" destOrd="0" presId="urn:microsoft.com/office/officeart/2005/8/layout/cycle6"/>
    <dgm:cxn modelId="{C900010A-3328-418F-9238-34B965BFF7EB}" type="presParOf" srcId="{18937E27-ECB5-4575-B999-6AC9C912E0C4}" destId="{82C35685-C68A-4E44-A445-E19E713113F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BBB764-6260-4814-87B2-BC55326AB0B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000E85B-66AF-40F9-B926-86962FFFE558}">
      <dgm:prSet phldrT="[Текст]"/>
      <dgm:spPr/>
      <dgm:t>
        <a:bodyPr/>
        <a:lstStyle/>
        <a:p>
          <a:r>
            <a:rPr lang="ru-RU" dirty="0" smtClean="0"/>
            <a:t>Мы помогаем другим людям</a:t>
          </a:r>
          <a:endParaRPr lang="ru-RU" dirty="0"/>
        </a:p>
      </dgm:t>
    </dgm:pt>
    <dgm:pt modelId="{3FB7C998-04F3-4D79-A5B1-2ACCAAF402B6}" type="parTrans" cxnId="{22A0DB1E-DD94-4257-A0B6-11BF685517B4}">
      <dgm:prSet/>
      <dgm:spPr/>
      <dgm:t>
        <a:bodyPr/>
        <a:lstStyle/>
        <a:p>
          <a:endParaRPr lang="ru-RU"/>
        </a:p>
      </dgm:t>
    </dgm:pt>
    <dgm:pt modelId="{67111F9B-EADE-40A6-9AEF-882ABDB8F7A1}" type="sibTrans" cxnId="{22A0DB1E-DD94-4257-A0B6-11BF685517B4}">
      <dgm:prSet/>
      <dgm:spPr/>
      <dgm:t>
        <a:bodyPr/>
        <a:lstStyle/>
        <a:p>
          <a:endParaRPr lang="ru-RU"/>
        </a:p>
      </dgm:t>
    </dgm:pt>
    <dgm:pt modelId="{FF4A8C07-B051-4F5D-8BD6-034FB6E4CB01}">
      <dgm:prSet phldrT="[Текст]"/>
      <dgm:spPr/>
      <dgm:t>
        <a:bodyPr/>
        <a:lstStyle/>
        <a:p>
          <a:r>
            <a:rPr lang="ru-RU" dirty="0" smtClean="0"/>
            <a:t>Мы встречаемся с интересными людьми</a:t>
          </a:r>
          <a:endParaRPr lang="ru-RU" dirty="0"/>
        </a:p>
      </dgm:t>
    </dgm:pt>
    <dgm:pt modelId="{62325770-60EF-41FB-BC9F-53AF5EA15AE8}" type="parTrans" cxnId="{6C8D365F-8620-42DD-994F-2EDDF8B10577}">
      <dgm:prSet/>
      <dgm:spPr/>
      <dgm:t>
        <a:bodyPr/>
        <a:lstStyle/>
        <a:p>
          <a:endParaRPr lang="ru-RU"/>
        </a:p>
      </dgm:t>
    </dgm:pt>
    <dgm:pt modelId="{C7B1444E-5E67-4519-A1A5-ED6240D9496E}" type="sibTrans" cxnId="{6C8D365F-8620-42DD-994F-2EDDF8B10577}">
      <dgm:prSet/>
      <dgm:spPr/>
      <dgm:t>
        <a:bodyPr/>
        <a:lstStyle/>
        <a:p>
          <a:endParaRPr lang="ru-RU"/>
        </a:p>
      </dgm:t>
    </dgm:pt>
    <dgm:pt modelId="{0487A167-539D-44C0-8410-C4BDD9D755C3}">
      <dgm:prSet phldrT="[Текст]"/>
      <dgm:spPr/>
      <dgm:t>
        <a:bodyPr/>
        <a:lstStyle/>
        <a:p>
          <a:r>
            <a:rPr lang="ru-RU" dirty="0" smtClean="0"/>
            <a:t>Мы набираемся опыта в общении</a:t>
          </a:r>
          <a:endParaRPr lang="ru-RU" dirty="0"/>
        </a:p>
      </dgm:t>
    </dgm:pt>
    <dgm:pt modelId="{A49D3C5F-32DD-451B-9392-5AEF48890CD7}" type="parTrans" cxnId="{58335401-4CD5-47CB-9DD2-51A325A7EB2E}">
      <dgm:prSet/>
      <dgm:spPr/>
      <dgm:t>
        <a:bodyPr/>
        <a:lstStyle/>
        <a:p>
          <a:endParaRPr lang="ru-RU"/>
        </a:p>
      </dgm:t>
    </dgm:pt>
    <dgm:pt modelId="{225E3FF0-A52F-4B63-BD59-7FCE364EFA8F}" type="sibTrans" cxnId="{58335401-4CD5-47CB-9DD2-51A325A7EB2E}">
      <dgm:prSet/>
      <dgm:spPr/>
      <dgm:t>
        <a:bodyPr/>
        <a:lstStyle/>
        <a:p>
          <a:endParaRPr lang="ru-RU"/>
        </a:p>
      </dgm:t>
    </dgm:pt>
    <dgm:pt modelId="{040F2146-B906-4A5C-9C54-62E3E26F4303}">
      <dgm:prSet phldrT="[Текст]"/>
      <dgm:spPr/>
      <dgm:t>
        <a:bodyPr/>
        <a:lstStyle/>
        <a:p>
          <a:r>
            <a:rPr lang="ru-RU" dirty="0" smtClean="0"/>
            <a:t>Мы приобретаем практические знания, умения, навыки</a:t>
          </a:r>
          <a:endParaRPr lang="ru-RU" dirty="0"/>
        </a:p>
      </dgm:t>
    </dgm:pt>
    <dgm:pt modelId="{A3497173-F55F-4F28-8B6A-4177BF205AF2}" type="parTrans" cxnId="{53253B0C-C0CF-4966-B378-A65C5D8B3DB2}">
      <dgm:prSet/>
      <dgm:spPr/>
      <dgm:t>
        <a:bodyPr/>
        <a:lstStyle/>
        <a:p>
          <a:endParaRPr lang="ru-RU"/>
        </a:p>
      </dgm:t>
    </dgm:pt>
    <dgm:pt modelId="{7632B810-E385-4DB7-9C43-3B1DAA0E74AC}" type="sibTrans" cxnId="{53253B0C-C0CF-4966-B378-A65C5D8B3DB2}">
      <dgm:prSet/>
      <dgm:spPr/>
      <dgm:t>
        <a:bodyPr/>
        <a:lstStyle/>
        <a:p>
          <a:endParaRPr lang="ru-RU"/>
        </a:p>
      </dgm:t>
    </dgm:pt>
    <dgm:pt modelId="{708ED8A6-994C-4BC3-8A77-4EE2C6FB9F9D}">
      <dgm:prSet phldrT="[Текст]"/>
      <dgm:spPr/>
      <dgm:t>
        <a:bodyPr/>
        <a:lstStyle/>
        <a:p>
          <a:r>
            <a:rPr lang="ru-RU" dirty="0" smtClean="0"/>
            <a:t>Мы раскрываем свои таланты и внутренний потенциал</a:t>
          </a:r>
          <a:endParaRPr lang="ru-RU" dirty="0"/>
        </a:p>
      </dgm:t>
    </dgm:pt>
    <dgm:pt modelId="{4A421FA1-776C-4723-9DC4-F42827E5C469}" type="parTrans" cxnId="{D32D082D-59B3-4D36-B483-6F15F216262C}">
      <dgm:prSet/>
      <dgm:spPr/>
      <dgm:t>
        <a:bodyPr/>
        <a:lstStyle/>
        <a:p>
          <a:endParaRPr lang="ru-RU"/>
        </a:p>
      </dgm:t>
    </dgm:pt>
    <dgm:pt modelId="{5FEBB250-7A0F-4CCF-8856-2DFB866EF704}" type="sibTrans" cxnId="{D32D082D-59B3-4D36-B483-6F15F216262C}">
      <dgm:prSet/>
      <dgm:spPr/>
      <dgm:t>
        <a:bodyPr/>
        <a:lstStyle/>
        <a:p>
          <a:endParaRPr lang="ru-RU"/>
        </a:p>
      </dgm:t>
    </dgm:pt>
    <dgm:pt modelId="{602EDD9D-1608-4D82-83F0-3BFD56D9FE9B}">
      <dgm:prSet phldrT="[Текст]"/>
      <dgm:spPr/>
      <dgm:t>
        <a:bodyPr/>
        <a:lstStyle/>
        <a:p>
          <a:r>
            <a:rPr lang="ru-RU" dirty="0" smtClean="0"/>
            <a:t>Мы ведем и пропагандируем здоровый образ жизни</a:t>
          </a:r>
          <a:endParaRPr lang="ru-RU" dirty="0"/>
        </a:p>
      </dgm:t>
    </dgm:pt>
    <dgm:pt modelId="{BF77925E-D5B3-4EB2-8DF2-EB49ECCA7B16}" type="parTrans" cxnId="{A0719E41-B2CB-4702-95FD-C74D5F6A2D7A}">
      <dgm:prSet/>
      <dgm:spPr/>
      <dgm:t>
        <a:bodyPr/>
        <a:lstStyle/>
        <a:p>
          <a:endParaRPr lang="ru-RU"/>
        </a:p>
      </dgm:t>
    </dgm:pt>
    <dgm:pt modelId="{946F1573-090C-4C3C-BC75-23D0D953BE2B}" type="sibTrans" cxnId="{A0719E41-B2CB-4702-95FD-C74D5F6A2D7A}">
      <dgm:prSet/>
      <dgm:spPr/>
      <dgm:t>
        <a:bodyPr/>
        <a:lstStyle/>
        <a:p>
          <a:endParaRPr lang="ru-RU"/>
        </a:p>
      </dgm:t>
    </dgm:pt>
    <dgm:pt modelId="{E3CD070A-98A9-4363-B85D-BE62F56F3676}" type="pres">
      <dgm:prSet presAssocID="{0BBBB764-6260-4814-87B2-BC55326AB0B5}" presName="linearFlow" presStyleCnt="0">
        <dgm:presLayoutVars>
          <dgm:dir/>
          <dgm:resizeHandles val="exact"/>
        </dgm:presLayoutVars>
      </dgm:prSet>
      <dgm:spPr/>
    </dgm:pt>
    <dgm:pt modelId="{3440F258-F0B4-4933-BC1F-1FB66018BD96}" type="pres">
      <dgm:prSet presAssocID="{7000E85B-66AF-40F9-B926-86962FFFE558}" presName="composite" presStyleCnt="0"/>
      <dgm:spPr/>
    </dgm:pt>
    <dgm:pt modelId="{59001BBF-2354-49A7-B799-770CE2F608B4}" type="pres">
      <dgm:prSet presAssocID="{7000E85B-66AF-40F9-B926-86962FFFE558}" presName="imgShp" presStyleLbl="fgImgPlace1" presStyleIdx="0" presStyleCnt="6"/>
      <dgm:spPr/>
    </dgm:pt>
    <dgm:pt modelId="{E24506ED-9EF2-4C8F-A9DB-F5AD732F4AF1}" type="pres">
      <dgm:prSet presAssocID="{7000E85B-66AF-40F9-B926-86962FFFE558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EDC3F-31BE-4702-B7F3-03A7650FA274}" type="pres">
      <dgm:prSet presAssocID="{67111F9B-EADE-40A6-9AEF-882ABDB8F7A1}" presName="spacing" presStyleCnt="0"/>
      <dgm:spPr/>
    </dgm:pt>
    <dgm:pt modelId="{6A78BD3B-69CB-429E-8ECC-9F8D0F4655C1}" type="pres">
      <dgm:prSet presAssocID="{FF4A8C07-B051-4F5D-8BD6-034FB6E4CB01}" presName="composite" presStyleCnt="0"/>
      <dgm:spPr/>
    </dgm:pt>
    <dgm:pt modelId="{EBCEC617-3863-42B0-8D0E-CF7D6D67FBED}" type="pres">
      <dgm:prSet presAssocID="{FF4A8C07-B051-4F5D-8BD6-034FB6E4CB01}" presName="imgShp" presStyleLbl="fgImgPlace1" presStyleIdx="1" presStyleCnt="6"/>
      <dgm:spPr/>
    </dgm:pt>
    <dgm:pt modelId="{0F163BC5-98AC-45CD-95FD-7E6466B794A5}" type="pres">
      <dgm:prSet presAssocID="{FF4A8C07-B051-4F5D-8BD6-034FB6E4CB01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844AC-0BCC-4FA1-B8A2-21978D21572C}" type="pres">
      <dgm:prSet presAssocID="{C7B1444E-5E67-4519-A1A5-ED6240D9496E}" presName="spacing" presStyleCnt="0"/>
      <dgm:spPr/>
    </dgm:pt>
    <dgm:pt modelId="{556E417A-18E8-4CD6-94E2-FF3EEBA125DE}" type="pres">
      <dgm:prSet presAssocID="{0487A167-539D-44C0-8410-C4BDD9D755C3}" presName="composite" presStyleCnt="0"/>
      <dgm:spPr/>
    </dgm:pt>
    <dgm:pt modelId="{2A9805E7-EC9C-417E-883D-D8E1E9D6AD6D}" type="pres">
      <dgm:prSet presAssocID="{0487A167-539D-44C0-8410-C4BDD9D755C3}" presName="imgShp" presStyleLbl="fgImgPlace1" presStyleIdx="2" presStyleCnt="6"/>
      <dgm:spPr/>
    </dgm:pt>
    <dgm:pt modelId="{C3C53FE1-5372-497D-9949-06FBA1637BD4}" type="pres">
      <dgm:prSet presAssocID="{0487A167-539D-44C0-8410-C4BDD9D755C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8B1B3-3A59-4381-B66A-8971889CB0A6}" type="pres">
      <dgm:prSet presAssocID="{225E3FF0-A52F-4B63-BD59-7FCE364EFA8F}" presName="spacing" presStyleCnt="0"/>
      <dgm:spPr/>
    </dgm:pt>
    <dgm:pt modelId="{8891687F-E2B0-47E9-A5C7-05AE18804370}" type="pres">
      <dgm:prSet presAssocID="{040F2146-B906-4A5C-9C54-62E3E26F4303}" presName="composite" presStyleCnt="0"/>
      <dgm:spPr/>
    </dgm:pt>
    <dgm:pt modelId="{25D19357-F921-4D9D-98AE-67DF8FB2E15A}" type="pres">
      <dgm:prSet presAssocID="{040F2146-B906-4A5C-9C54-62E3E26F4303}" presName="imgShp" presStyleLbl="fgImgPlace1" presStyleIdx="3" presStyleCnt="6"/>
      <dgm:spPr/>
    </dgm:pt>
    <dgm:pt modelId="{75EB43AF-6F1F-449C-B394-CF5D53D134C4}" type="pres">
      <dgm:prSet presAssocID="{040F2146-B906-4A5C-9C54-62E3E26F4303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E8EBA-5413-4BD4-91ED-81FC284FC444}" type="pres">
      <dgm:prSet presAssocID="{7632B810-E385-4DB7-9C43-3B1DAA0E74AC}" presName="spacing" presStyleCnt="0"/>
      <dgm:spPr/>
    </dgm:pt>
    <dgm:pt modelId="{0B22D971-2CC6-446D-B344-9F2D208D6698}" type="pres">
      <dgm:prSet presAssocID="{708ED8A6-994C-4BC3-8A77-4EE2C6FB9F9D}" presName="composite" presStyleCnt="0"/>
      <dgm:spPr/>
    </dgm:pt>
    <dgm:pt modelId="{1E660599-AABD-40E7-9D44-D7A72C691D31}" type="pres">
      <dgm:prSet presAssocID="{708ED8A6-994C-4BC3-8A77-4EE2C6FB9F9D}" presName="imgShp" presStyleLbl="fgImgPlace1" presStyleIdx="4" presStyleCnt="6"/>
      <dgm:spPr/>
    </dgm:pt>
    <dgm:pt modelId="{389ABDE2-2902-4CCE-A187-84C71BE2B124}" type="pres">
      <dgm:prSet presAssocID="{708ED8A6-994C-4BC3-8A77-4EE2C6FB9F9D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58D9B-8E5E-45B1-A1EA-F191593FB385}" type="pres">
      <dgm:prSet presAssocID="{5FEBB250-7A0F-4CCF-8856-2DFB866EF704}" presName="spacing" presStyleCnt="0"/>
      <dgm:spPr/>
    </dgm:pt>
    <dgm:pt modelId="{147FC019-6F9E-45B2-829A-56EBC29406E7}" type="pres">
      <dgm:prSet presAssocID="{602EDD9D-1608-4D82-83F0-3BFD56D9FE9B}" presName="composite" presStyleCnt="0"/>
      <dgm:spPr/>
    </dgm:pt>
    <dgm:pt modelId="{0604065A-2D39-4B7F-85B1-644D5D414A06}" type="pres">
      <dgm:prSet presAssocID="{602EDD9D-1608-4D82-83F0-3BFD56D9FE9B}" presName="imgShp" presStyleLbl="fgImgPlace1" presStyleIdx="5" presStyleCnt="6"/>
      <dgm:spPr/>
    </dgm:pt>
    <dgm:pt modelId="{1EF3B547-13C5-46BC-A8F6-52BC3A562E12}" type="pres">
      <dgm:prSet presAssocID="{602EDD9D-1608-4D82-83F0-3BFD56D9FE9B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A9727E-AA04-4516-B97C-F4B051084DAA}" type="presOf" srcId="{7000E85B-66AF-40F9-B926-86962FFFE558}" destId="{E24506ED-9EF2-4C8F-A9DB-F5AD732F4AF1}" srcOrd="0" destOrd="0" presId="urn:microsoft.com/office/officeart/2005/8/layout/vList3"/>
    <dgm:cxn modelId="{D32D082D-59B3-4D36-B483-6F15F216262C}" srcId="{0BBBB764-6260-4814-87B2-BC55326AB0B5}" destId="{708ED8A6-994C-4BC3-8A77-4EE2C6FB9F9D}" srcOrd="4" destOrd="0" parTransId="{4A421FA1-776C-4723-9DC4-F42827E5C469}" sibTransId="{5FEBB250-7A0F-4CCF-8856-2DFB866EF704}"/>
    <dgm:cxn modelId="{A0719E41-B2CB-4702-95FD-C74D5F6A2D7A}" srcId="{0BBBB764-6260-4814-87B2-BC55326AB0B5}" destId="{602EDD9D-1608-4D82-83F0-3BFD56D9FE9B}" srcOrd="5" destOrd="0" parTransId="{BF77925E-D5B3-4EB2-8DF2-EB49ECCA7B16}" sibTransId="{946F1573-090C-4C3C-BC75-23D0D953BE2B}"/>
    <dgm:cxn modelId="{58335401-4CD5-47CB-9DD2-51A325A7EB2E}" srcId="{0BBBB764-6260-4814-87B2-BC55326AB0B5}" destId="{0487A167-539D-44C0-8410-C4BDD9D755C3}" srcOrd="2" destOrd="0" parTransId="{A49D3C5F-32DD-451B-9392-5AEF48890CD7}" sibTransId="{225E3FF0-A52F-4B63-BD59-7FCE364EFA8F}"/>
    <dgm:cxn modelId="{53253B0C-C0CF-4966-B378-A65C5D8B3DB2}" srcId="{0BBBB764-6260-4814-87B2-BC55326AB0B5}" destId="{040F2146-B906-4A5C-9C54-62E3E26F4303}" srcOrd="3" destOrd="0" parTransId="{A3497173-F55F-4F28-8B6A-4177BF205AF2}" sibTransId="{7632B810-E385-4DB7-9C43-3B1DAA0E74AC}"/>
    <dgm:cxn modelId="{A04D0F3B-AE20-4CEB-9125-DFB074100C28}" type="presOf" srcId="{040F2146-B906-4A5C-9C54-62E3E26F4303}" destId="{75EB43AF-6F1F-449C-B394-CF5D53D134C4}" srcOrd="0" destOrd="0" presId="urn:microsoft.com/office/officeart/2005/8/layout/vList3"/>
    <dgm:cxn modelId="{1BA29566-607F-4EC8-ACC6-630C09A0F6AD}" type="presOf" srcId="{602EDD9D-1608-4D82-83F0-3BFD56D9FE9B}" destId="{1EF3B547-13C5-46BC-A8F6-52BC3A562E12}" srcOrd="0" destOrd="0" presId="urn:microsoft.com/office/officeart/2005/8/layout/vList3"/>
    <dgm:cxn modelId="{6C8D365F-8620-42DD-994F-2EDDF8B10577}" srcId="{0BBBB764-6260-4814-87B2-BC55326AB0B5}" destId="{FF4A8C07-B051-4F5D-8BD6-034FB6E4CB01}" srcOrd="1" destOrd="0" parTransId="{62325770-60EF-41FB-BC9F-53AF5EA15AE8}" sibTransId="{C7B1444E-5E67-4519-A1A5-ED6240D9496E}"/>
    <dgm:cxn modelId="{5DE18649-4528-4909-89F9-0B924D5145EF}" type="presOf" srcId="{0487A167-539D-44C0-8410-C4BDD9D755C3}" destId="{C3C53FE1-5372-497D-9949-06FBA1637BD4}" srcOrd="0" destOrd="0" presId="urn:microsoft.com/office/officeart/2005/8/layout/vList3"/>
    <dgm:cxn modelId="{471C8E7B-5CE6-468D-8B2E-E992B5BD602C}" type="presOf" srcId="{0BBBB764-6260-4814-87B2-BC55326AB0B5}" destId="{E3CD070A-98A9-4363-B85D-BE62F56F3676}" srcOrd="0" destOrd="0" presId="urn:microsoft.com/office/officeart/2005/8/layout/vList3"/>
    <dgm:cxn modelId="{22A0DB1E-DD94-4257-A0B6-11BF685517B4}" srcId="{0BBBB764-6260-4814-87B2-BC55326AB0B5}" destId="{7000E85B-66AF-40F9-B926-86962FFFE558}" srcOrd="0" destOrd="0" parTransId="{3FB7C998-04F3-4D79-A5B1-2ACCAAF402B6}" sibTransId="{67111F9B-EADE-40A6-9AEF-882ABDB8F7A1}"/>
    <dgm:cxn modelId="{0E3F013A-09C8-4B15-9F09-B99AD95D309A}" type="presOf" srcId="{FF4A8C07-B051-4F5D-8BD6-034FB6E4CB01}" destId="{0F163BC5-98AC-45CD-95FD-7E6466B794A5}" srcOrd="0" destOrd="0" presId="urn:microsoft.com/office/officeart/2005/8/layout/vList3"/>
    <dgm:cxn modelId="{DD00CE12-3567-4895-841D-F236515FE3EC}" type="presOf" srcId="{708ED8A6-994C-4BC3-8A77-4EE2C6FB9F9D}" destId="{389ABDE2-2902-4CCE-A187-84C71BE2B124}" srcOrd="0" destOrd="0" presId="urn:microsoft.com/office/officeart/2005/8/layout/vList3"/>
    <dgm:cxn modelId="{EC8946CD-8C93-43DC-9557-B901EF7D04A7}" type="presParOf" srcId="{E3CD070A-98A9-4363-B85D-BE62F56F3676}" destId="{3440F258-F0B4-4933-BC1F-1FB66018BD96}" srcOrd="0" destOrd="0" presId="urn:microsoft.com/office/officeart/2005/8/layout/vList3"/>
    <dgm:cxn modelId="{2E605999-4F92-43F9-951C-389D989DBE33}" type="presParOf" srcId="{3440F258-F0B4-4933-BC1F-1FB66018BD96}" destId="{59001BBF-2354-49A7-B799-770CE2F608B4}" srcOrd="0" destOrd="0" presId="urn:microsoft.com/office/officeart/2005/8/layout/vList3"/>
    <dgm:cxn modelId="{60E9A892-BABB-4086-A6B2-A5909B3A46BB}" type="presParOf" srcId="{3440F258-F0B4-4933-BC1F-1FB66018BD96}" destId="{E24506ED-9EF2-4C8F-A9DB-F5AD732F4AF1}" srcOrd="1" destOrd="0" presId="urn:microsoft.com/office/officeart/2005/8/layout/vList3"/>
    <dgm:cxn modelId="{7517394A-2803-49FF-B424-6912AAEC9DB9}" type="presParOf" srcId="{E3CD070A-98A9-4363-B85D-BE62F56F3676}" destId="{8ABEDC3F-31BE-4702-B7F3-03A7650FA274}" srcOrd="1" destOrd="0" presId="urn:microsoft.com/office/officeart/2005/8/layout/vList3"/>
    <dgm:cxn modelId="{54AA9ADD-E5E0-4F4B-A8BE-56D7BEB79109}" type="presParOf" srcId="{E3CD070A-98A9-4363-B85D-BE62F56F3676}" destId="{6A78BD3B-69CB-429E-8ECC-9F8D0F4655C1}" srcOrd="2" destOrd="0" presId="urn:microsoft.com/office/officeart/2005/8/layout/vList3"/>
    <dgm:cxn modelId="{A33415EB-45B0-454F-8656-97FA1D318600}" type="presParOf" srcId="{6A78BD3B-69CB-429E-8ECC-9F8D0F4655C1}" destId="{EBCEC617-3863-42B0-8D0E-CF7D6D67FBED}" srcOrd="0" destOrd="0" presId="urn:microsoft.com/office/officeart/2005/8/layout/vList3"/>
    <dgm:cxn modelId="{5F1B32A6-AD91-42E0-8235-B9B135F720A3}" type="presParOf" srcId="{6A78BD3B-69CB-429E-8ECC-9F8D0F4655C1}" destId="{0F163BC5-98AC-45CD-95FD-7E6466B794A5}" srcOrd="1" destOrd="0" presId="urn:microsoft.com/office/officeart/2005/8/layout/vList3"/>
    <dgm:cxn modelId="{79513BBF-14CC-4B90-AA2C-2F501CE21861}" type="presParOf" srcId="{E3CD070A-98A9-4363-B85D-BE62F56F3676}" destId="{8DA844AC-0BCC-4FA1-B8A2-21978D21572C}" srcOrd="3" destOrd="0" presId="urn:microsoft.com/office/officeart/2005/8/layout/vList3"/>
    <dgm:cxn modelId="{2DAE2532-B060-4C7B-999C-65DD1E4B37DC}" type="presParOf" srcId="{E3CD070A-98A9-4363-B85D-BE62F56F3676}" destId="{556E417A-18E8-4CD6-94E2-FF3EEBA125DE}" srcOrd="4" destOrd="0" presId="urn:microsoft.com/office/officeart/2005/8/layout/vList3"/>
    <dgm:cxn modelId="{E6580755-D918-48A6-81DF-75F11BC5D5EA}" type="presParOf" srcId="{556E417A-18E8-4CD6-94E2-FF3EEBA125DE}" destId="{2A9805E7-EC9C-417E-883D-D8E1E9D6AD6D}" srcOrd="0" destOrd="0" presId="urn:microsoft.com/office/officeart/2005/8/layout/vList3"/>
    <dgm:cxn modelId="{63B09D40-1410-4D06-AA86-120C4EBB3DAE}" type="presParOf" srcId="{556E417A-18E8-4CD6-94E2-FF3EEBA125DE}" destId="{C3C53FE1-5372-497D-9949-06FBA1637BD4}" srcOrd="1" destOrd="0" presId="urn:microsoft.com/office/officeart/2005/8/layout/vList3"/>
    <dgm:cxn modelId="{A18A957F-62F9-4002-B247-095AB763156C}" type="presParOf" srcId="{E3CD070A-98A9-4363-B85D-BE62F56F3676}" destId="{6998B1B3-3A59-4381-B66A-8971889CB0A6}" srcOrd="5" destOrd="0" presId="urn:microsoft.com/office/officeart/2005/8/layout/vList3"/>
    <dgm:cxn modelId="{BA7462E3-4E93-4052-901C-3CAC78DBAE6D}" type="presParOf" srcId="{E3CD070A-98A9-4363-B85D-BE62F56F3676}" destId="{8891687F-E2B0-47E9-A5C7-05AE18804370}" srcOrd="6" destOrd="0" presId="urn:microsoft.com/office/officeart/2005/8/layout/vList3"/>
    <dgm:cxn modelId="{5D518913-EBA2-4BF1-A015-FCA838B4A1CC}" type="presParOf" srcId="{8891687F-E2B0-47E9-A5C7-05AE18804370}" destId="{25D19357-F921-4D9D-98AE-67DF8FB2E15A}" srcOrd="0" destOrd="0" presId="urn:microsoft.com/office/officeart/2005/8/layout/vList3"/>
    <dgm:cxn modelId="{D8AB5A15-FD50-4A1C-84D7-33B3C82B1948}" type="presParOf" srcId="{8891687F-E2B0-47E9-A5C7-05AE18804370}" destId="{75EB43AF-6F1F-449C-B394-CF5D53D134C4}" srcOrd="1" destOrd="0" presId="urn:microsoft.com/office/officeart/2005/8/layout/vList3"/>
    <dgm:cxn modelId="{1A5FE3CA-3453-4C55-B006-3CBBB7A81DA5}" type="presParOf" srcId="{E3CD070A-98A9-4363-B85D-BE62F56F3676}" destId="{189E8EBA-5413-4BD4-91ED-81FC284FC444}" srcOrd="7" destOrd="0" presId="urn:microsoft.com/office/officeart/2005/8/layout/vList3"/>
    <dgm:cxn modelId="{7AE3B8FB-CBA6-485B-8C8A-7493F4960B56}" type="presParOf" srcId="{E3CD070A-98A9-4363-B85D-BE62F56F3676}" destId="{0B22D971-2CC6-446D-B344-9F2D208D6698}" srcOrd="8" destOrd="0" presId="urn:microsoft.com/office/officeart/2005/8/layout/vList3"/>
    <dgm:cxn modelId="{0F73122B-30AA-4A39-BACB-4C1649A6A135}" type="presParOf" srcId="{0B22D971-2CC6-446D-B344-9F2D208D6698}" destId="{1E660599-AABD-40E7-9D44-D7A72C691D31}" srcOrd="0" destOrd="0" presId="urn:microsoft.com/office/officeart/2005/8/layout/vList3"/>
    <dgm:cxn modelId="{25586D7B-E3A4-4BB0-801D-CE9E28A065F1}" type="presParOf" srcId="{0B22D971-2CC6-446D-B344-9F2D208D6698}" destId="{389ABDE2-2902-4CCE-A187-84C71BE2B124}" srcOrd="1" destOrd="0" presId="urn:microsoft.com/office/officeart/2005/8/layout/vList3"/>
    <dgm:cxn modelId="{DD560C42-786C-4883-8790-9482BD0B0E01}" type="presParOf" srcId="{E3CD070A-98A9-4363-B85D-BE62F56F3676}" destId="{18558D9B-8E5E-45B1-A1EA-F191593FB385}" srcOrd="9" destOrd="0" presId="urn:microsoft.com/office/officeart/2005/8/layout/vList3"/>
    <dgm:cxn modelId="{808B709F-BC0C-47E3-A06B-D6AE518EA20E}" type="presParOf" srcId="{E3CD070A-98A9-4363-B85D-BE62F56F3676}" destId="{147FC019-6F9E-45B2-829A-56EBC29406E7}" srcOrd="10" destOrd="0" presId="urn:microsoft.com/office/officeart/2005/8/layout/vList3"/>
    <dgm:cxn modelId="{5F98B74C-AA98-402D-B06F-8A616EF85B61}" type="presParOf" srcId="{147FC019-6F9E-45B2-829A-56EBC29406E7}" destId="{0604065A-2D39-4B7F-85B1-644D5D414A06}" srcOrd="0" destOrd="0" presId="urn:microsoft.com/office/officeart/2005/8/layout/vList3"/>
    <dgm:cxn modelId="{C1416488-3999-45FA-88A1-CB7F7F7F8910}" type="presParOf" srcId="{147FC019-6F9E-45B2-829A-56EBC29406E7}" destId="{1EF3B547-13C5-46BC-A8F6-52BC3A562E1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C82370-03DB-4412-B721-60FF4CBED081}" type="doc">
      <dgm:prSet loTypeId="urn:microsoft.com/office/officeart/2005/8/layout/cycle8" loCatId="cycle" qsTypeId="urn:microsoft.com/office/officeart/2005/8/quickstyle/simple3" qsCatId="simple" csTypeId="urn:microsoft.com/office/officeart/2005/8/colors/colorful5" csCatId="colorful" phldr="1"/>
      <dgm:spPr/>
    </dgm:pt>
    <dgm:pt modelId="{3760D89F-41BD-4B56-9BB9-1DDAB6AB1358}">
      <dgm:prSet phldrT="[Текст]" custT="1"/>
      <dgm:spPr/>
      <dgm:t>
        <a:bodyPr/>
        <a:lstStyle/>
        <a:p>
          <a:r>
            <a:rPr lang="ru-RU" sz="2400" u="none" dirty="0" smtClean="0"/>
            <a:t>Социальное волонтерство </a:t>
          </a:r>
          <a:endParaRPr lang="ru-RU" sz="2400" u="none" dirty="0"/>
        </a:p>
      </dgm:t>
    </dgm:pt>
    <dgm:pt modelId="{81765274-6A8D-4B03-BEDB-2BA3952051FB}" type="parTrans" cxnId="{FB7E72C7-8E04-4EEB-A473-D5ED1E6A3FA2}">
      <dgm:prSet/>
      <dgm:spPr/>
      <dgm:t>
        <a:bodyPr/>
        <a:lstStyle/>
        <a:p>
          <a:endParaRPr lang="ru-RU"/>
        </a:p>
      </dgm:t>
    </dgm:pt>
    <dgm:pt modelId="{91B4A613-ED84-4FC1-A324-231C4F98F219}" type="sibTrans" cxnId="{FB7E72C7-8E04-4EEB-A473-D5ED1E6A3FA2}">
      <dgm:prSet/>
      <dgm:spPr/>
      <dgm:t>
        <a:bodyPr/>
        <a:lstStyle/>
        <a:p>
          <a:endParaRPr lang="ru-RU"/>
        </a:p>
      </dgm:t>
    </dgm:pt>
    <dgm:pt modelId="{A09BB43B-1985-4B12-B48A-278791A2E86A}">
      <dgm:prSet phldrT="[Текст]" custT="1"/>
      <dgm:spPr/>
      <dgm:t>
        <a:bodyPr/>
        <a:lstStyle/>
        <a:p>
          <a:r>
            <a:rPr lang="ru-RU" sz="2400" u="none" dirty="0" smtClean="0"/>
            <a:t>Профилактика ЗОЖ</a:t>
          </a:r>
          <a:endParaRPr lang="ru-RU" sz="2400" u="none" dirty="0"/>
        </a:p>
      </dgm:t>
    </dgm:pt>
    <dgm:pt modelId="{C8109B9F-E29E-4E64-A61E-95CBCB424470}" type="parTrans" cxnId="{E7DC1530-4ABD-42C9-9E16-DAE9C3AA47CF}">
      <dgm:prSet/>
      <dgm:spPr/>
      <dgm:t>
        <a:bodyPr/>
        <a:lstStyle/>
        <a:p>
          <a:endParaRPr lang="ru-RU"/>
        </a:p>
      </dgm:t>
    </dgm:pt>
    <dgm:pt modelId="{06EF77BB-BD68-4CCC-B81D-1E08A81D1EB1}" type="sibTrans" cxnId="{E7DC1530-4ABD-42C9-9E16-DAE9C3AA47CF}">
      <dgm:prSet/>
      <dgm:spPr/>
      <dgm:t>
        <a:bodyPr/>
        <a:lstStyle/>
        <a:p>
          <a:endParaRPr lang="ru-RU"/>
        </a:p>
      </dgm:t>
    </dgm:pt>
    <dgm:pt modelId="{2FF13999-645F-4197-98D7-381DFE497CE0}">
      <dgm:prSet custT="1"/>
      <dgm:spPr/>
      <dgm:t>
        <a:bodyPr/>
        <a:lstStyle/>
        <a:p>
          <a:r>
            <a:rPr lang="ru-RU" sz="2400" u="none" dirty="0" smtClean="0"/>
            <a:t>Экологическое волонтерство</a:t>
          </a:r>
          <a:endParaRPr lang="ru-RU" sz="2400" u="none" dirty="0"/>
        </a:p>
      </dgm:t>
    </dgm:pt>
    <dgm:pt modelId="{337E014E-4193-4148-AA9A-EC1759350D5A}" type="parTrans" cxnId="{17E20C0D-08A5-44C9-BA6B-3069D8240531}">
      <dgm:prSet/>
      <dgm:spPr/>
      <dgm:t>
        <a:bodyPr/>
        <a:lstStyle/>
        <a:p>
          <a:endParaRPr lang="ru-RU"/>
        </a:p>
      </dgm:t>
    </dgm:pt>
    <dgm:pt modelId="{9103CD4F-B715-4960-B124-66A0D3D80C3D}" type="sibTrans" cxnId="{17E20C0D-08A5-44C9-BA6B-3069D8240531}">
      <dgm:prSet/>
      <dgm:spPr/>
      <dgm:t>
        <a:bodyPr/>
        <a:lstStyle/>
        <a:p>
          <a:endParaRPr lang="ru-RU"/>
        </a:p>
      </dgm:t>
    </dgm:pt>
    <dgm:pt modelId="{B4B78C7B-D93E-43A3-BB82-399CBEF29AC4}">
      <dgm:prSet custT="1"/>
      <dgm:spPr/>
      <dgm:t>
        <a:bodyPr/>
        <a:lstStyle/>
        <a:p>
          <a:r>
            <a:rPr lang="ru-RU" sz="2400" u="none" dirty="0" smtClean="0"/>
            <a:t>Событийное волонтерство </a:t>
          </a:r>
          <a:endParaRPr lang="ru-RU" sz="2400" u="none" dirty="0"/>
        </a:p>
      </dgm:t>
    </dgm:pt>
    <dgm:pt modelId="{8AFCA380-5FEF-41F0-AA4F-73897B2E10DF}" type="parTrans" cxnId="{9FB5DF74-95D6-4EE5-9DC3-5A81B4436CF2}">
      <dgm:prSet/>
      <dgm:spPr/>
      <dgm:t>
        <a:bodyPr/>
        <a:lstStyle/>
        <a:p>
          <a:endParaRPr lang="ru-RU"/>
        </a:p>
      </dgm:t>
    </dgm:pt>
    <dgm:pt modelId="{87318C4E-3556-4A40-AD51-75859AD744D8}" type="sibTrans" cxnId="{9FB5DF74-95D6-4EE5-9DC3-5A81B4436CF2}">
      <dgm:prSet/>
      <dgm:spPr/>
      <dgm:t>
        <a:bodyPr/>
        <a:lstStyle/>
        <a:p>
          <a:endParaRPr lang="ru-RU"/>
        </a:p>
      </dgm:t>
    </dgm:pt>
    <dgm:pt modelId="{C31F898C-27DB-419C-87E1-11A045D3955E}">
      <dgm:prSet phldrT="[Текст]" custT="1"/>
      <dgm:spPr/>
      <dgm:t>
        <a:bodyPr/>
        <a:lstStyle/>
        <a:p>
          <a:r>
            <a:rPr lang="ru-RU" sz="2400" u="none" dirty="0" smtClean="0"/>
            <a:t>Волонтерство Победы</a:t>
          </a:r>
          <a:endParaRPr lang="ru-RU" sz="2400" u="none" dirty="0"/>
        </a:p>
      </dgm:t>
    </dgm:pt>
    <dgm:pt modelId="{1352D326-FA2E-4202-ACAA-CE9CBFC52908}" type="parTrans" cxnId="{79DFA53B-6F5D-445F-964B-762CDD686187}">
      <dgm:prSet/>
      <dgm:spPr/>
      <dgm:t>
        <a:bodyPr/>
        <a:lstStyle/>
        <a:p>
          <a:endParaRPr lang="ru-RU"/>
        </a:p>
      </dgm:t>
    </dgm:pt>
    <dgm:pt modelId="{66B09DAF-3BF7-4D9F-AE4E-06F6A180069E}" type="sibTrans" cxnId="{79DFA53B-6F5D-445F-964B-762CDD686187}">
      <dgm:prSet/>
      <dgm:spPr/>
      <dgm:t>
        <a:bodyPr/>
        <a:lstStyle/>
        <a:p>
          <a:endParaRPr lang="ru-RU"/>
        </a:p>
      </dgm:t>
    </dgm:pt>
    <dgm:pt modelId="{233C745B-DBBF-4FB6-9165-8F4E5FAD3BBE}" type="pres">
      <dgm:prSet presAssocID="{23C82370-03DB-4412-B721-60FF4CBED081}" presName="compositeShape" presStyleCnt="0">
        <dgm:presLayoutVars>
          <dgm:chMax val="7"/>
          <dgm:dir/>
          <dgm:resizeHandles val="exact"/>
        </dgm:presLayoutVars>
      </dgm:prSet>
      <dgm:spPr/>
    </dgm:pt>
    <dgm:pt modelId="{9FDAE943-0FF6-4206-9BBE-523E2FBCB11A}" type="pres">
      <dgm:prSet presAssocID="{23C82370-03DB-4412-B721-60FF4CBED081}" presName="wedge1" presStyleLbl="node1" presStyleIdx="0" presStyleCnt="5" custScaleX="100546" custScaleY="102889" custLinFactNeighborX="-1184" custLinFactNeighborY="322"/>
      <dgm:spPr/>
      <dgm:t>
        <a:bodyPr/>
        <a:lstStyle/>
        <a:p>
          <a:endParaRPr lang="ru-RU"/>
        </a:p>
      </dgm:t>
    </dgm:pt>
    <dgm:pt modelId="{79BD8F53-31DF-42BB-99F0-FC098E863E78}" type="pres">
      <dgm:prSet presAssocID="{23C82370-03DB-4412-B721-60FF4CBED081}" presName="dummy1a" presStyleCnt="0"/>
      <dgm:spPr/>
    </dgm:pt>
    <dgm:pt modelId="{943AC109-A9C3-4864-B6C3-150FB0CF490A}" type="pres">
      <dgm:prSet presAssocID="{23C82370-03DB-4412-B721-60FF4CBED081}" presName="dummy1b" presStyleCnt="0"/>
      <dgm:spPr/>
    </dgm:pt>
    <dgm:pt modelId="{1498B8DB-DA2F-4F36-8475-4EC7CE594283}" type="pres">
      <dgm:prSet presAssocID="{23C82370-03DB-4412-B721-60FF4CBED08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9FAB2-E72C-4975-9734-B2C87AAB0750}" type="pres">
      <dgm:prSet presAssocID="{23C82370-03DB-4412-B721-60FF4CBED081}" presName="wedge2" presStyleLbl="node1" presStyleIdx="1" presStyleCnt="5"/>
      <dgm:spPr/>
      <dgm:t>
        <a:bodyPr/>
        <a:lstStyle/>
        <a:p>
          <a:endParaRPr lang="ru-RU"/>
        </a:p>
      </dgm:t>
    </dgm:pt>
    <dgm:pt modelId="{203328CD-9E51-409D-8623-4797F13F7342}" type="pres">
      <dgm:prSet presAssocID="{23C82370-03DB-4412-B721-60FF4CBED081}" presName="dummy2a" presStyleCnt="0"/>
      <dgm:spPr/>
    </dgm:pt>
    <dgm:pt modelId="{037AF6D8-002F-46AD-B370-80E63043928E}" type="pres">
      <dgm:prSet presAssocID="{23C82370-03DB-4412-B721-60FF4CBED081}" presName="dummy2b" presStyleCnt="0"/>
      <dgm:spPr/>
    </dgm:pt>
    <dgm:pt modelId="{380CAC5D-37FC-43F5-B4D0-B0C5105E5C5A}" type="pres">
      <dgm:prSet presAssocID="{23C82370-03DB-4412-B721-60FF4CBED08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F0C8D-B295-4576-8530-322BA5ADA250}" type="pres">
      <dgm:prSet presAssocID="{23C82370-03DB-4412-B721-60FF4CBED081}" presName="wedge3" presStyleLbl="node1" presStyleIdx="2" presStyleCnt="5"/>
      <dgm:spPr/>
      <dgm:t>
        <a:bodyPr/>
        <a:lstStyle/>
        <a:p>
          <a:endParaRPr lang="ru-RU"/>
        </a:p>
      </dgm:t>
    </dgm:pt>
    <dgm:pt modelId="{DB382292-7D4E-4372-B3CD-CAC9398313D8}" type="pres">
      <dgm:prSet presAssocID="{23C82370-03DB-4412-B721-60FF4CBED081}" presName="dummy3a" presStyleCnt="0"/>
      <dgm:spPr/>
    </dgm:pt>
    <dgm:pt modelId="{9003B63E-1162-474C-9B01-05456FD9C488}" type="pres">
      <dgm:prSet presAssocID="{23C82370-03DB-4412-B721-60FF4CBED081}" presName="dummy3b" presStyleCnt="0"/>
      <dgm:spPr/>
    </dgm:pt>
    <dgm:pt modelId="{FBF0F3AD-A293-4FBC-B1CD-FFA77723F42D}" type="pres">
      <dgm:prSet presAssocID="{23C82370-03DB-4412-B721-60FF4CBED08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6429B-AA03-4951-96CC-2ED1AFCC534F}" type="pres">
      <dgm:prSet presAssocID="{23C82370-03DB-4412-B721-60FF4CBED081}" presName="wedge4" presStyleLbl="node1" presStyleIdx="3" presStyleCnt="5"/>
      <dgm:spPr/>
      <dgm:t>
        <a:bodyPr/>
        <a:lstStyle/>
        <a:p>
          <a:endParaRPr lang="ru-RU"/>
        </a:p>
      </dgm:t>
    </dgm:pt>
    <dgm:pt modelId="{6FB89179-291B-4E53-8D82-5E26067A4781}" type="pres">
      <dgm:prSet presAssocID="{23C82370-03DB-4412-B721-60FF4CBED081}" presName="dummy4a" presStyleCnt="0"/>
      <dgm:spPr/>
    </dgm:pt>
    <dgm:pt modelId="{1BC9ECAC-9CE2-402A-835C-FF2089DFF744}" type="pres">
      <dgm:prSet presAssocID="{23C82370-03DB-4412-B721-60FF4CBED081}" presName="dummy4b" presStyleCnt="0"/>
      <dgm:spPr/>
    </dgm:pt>
    <dgm:pt modelId="{EEF7B18B-EC8A-4288-8FE4-F6B08C1165A0}" type="pres">
      <dgm:prSet presAssocID="{23C82370-03DB-4412-B721-60FF4CBED08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02EDE7-4E51-4158-9E35-CDD6D2035B29}" type="pres">
      <dgm:prSet presAssocID="{23C82370-03DB-4412-B721-60FF4CBED081}" presName="wedge5" presStyleLbl="node1" presStyleIdx="4" presStyleCnt="5"/>
      <dgm:spPr/>
      <dgm:t>
        <a:bodyPr/>
        <a:lstStyle/>
        <a:p>
          <a:endParaRPr lang="ru-RU"/>
        </a:p>
      </dgm:t>
    </dgm:pt>
    <dgm:pt modelId="{133BEE6E-0065-4793-B4B0-3D37A6D7AD36}" type="pres">
      <dgm:prSet presAssocID="{23C82370-03DB-4412-B721-60FF4CBED081}" presName="dummy5a" presStyleCnt="0"/>
      <dgm:spPr/>
    </dgm:pt>
    <dgm:pt modelId="{5A71AD90-E272-4A33-8D2E-BCB255F90295}" type="pres">
      <dgm:prSet presAssocID="{23C82370-03DB-4412-B721-60FF4CBED081}" presName="dummy5b" presStyleCnt="0"/>
      <dgm:spPr/>
    </dgm:pt>
    <dgm:pt modelId="{577B3853-0D59-4605-8CE6-D68DC876E41A}" type="pres">
      <dgm:prSet presAssocID="{23C82370-03DB-4412-B721-60FF4CBED08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BCA4AA-A0F1-414D-8765-05D85C2BDA15}" type="pres">
      <dgm:prSet presAssocID="{91B4A613-ED84-4FC1-A324-231C4F98F219}" presName="arrowWedge1" presStyleLbl="fgSibTrans2D1" presStyleIdx="0" presStyleCnt="5"/>
      <dgm:spPr/>
    </dgm:pt>
    <dgm:pt modelId="{6A3FBBFB-BFCA-4B34-8C75-88F6721C9A69}" type="pres">
      <dgm:prSet presAssocID="{66B09DAF-3BF7-4D9F-AE4E-06F6A180069E}" presName="arrowWedge2" presStyleLbl="fgSibTrans2D1" presStyleIdx="1" presStyleCnt="5"/>
      <dgm:spPr/>
    </dgm:pt>
    <dgm:pt modelId="{8F0B2DEB-392F-4204-A7E2-D3AE4D94A4F2}" type="pres">
      <dgm:prSet presAssocID="{9103CD4F-B715-4960-B124-66A0D3D80C3D}" presName="arrowWedge3" presStyleLbl="fgSibTrans2D1" presStyleIdx="2" presStyleCnt="5"/>
      <dgm:spPr/>
    </dgm:pt>
    <dgm:pt modelId="{27E1F48E-BC4D-4E2A-BA1F-5F93F3FDDC03}" type="pres">
      <dgm:prSet presAssocID="{87318C4E-3556-4A40-AD51-75859AD744D8}" presName="arrowWedge4" presStyleLbl="fgSibTrans2D1" presStyleIdx="3" presStyleCnt="5"/>
      <dgm:spPr/>
    </dgm:pt>
    <dgm:pt modelId="{750C14C2-19CC-4228-939B-AA53F9AD37A5}" type="pres">
      <dgm:prSet presAssocID="{06EF77BB-BD68-4CCC-B81D-1E08A81D1EB1}" presName="arrowWedge5" presStyleLbl="fgSibTrans2D1" presStyleIdx="4" presStyleCnt="5"/>
      <dgm:spPr/>
    </dgm:pt>
  </dgm:ptLst>
  <dgm:cxnLst>
    <dgm:cxn modelId="{E7DC1530-4ABD-42C9-9E16-DAE9C3AA47CF}" srcId="{23C82370-03DB-4412-B721-60FF4CBED081}" destId="{A09BB43B-1985-4B12-B48A-278791A2E86A}" srcOrd="4" destOrd="0" parTransId="{C8109B9F-E29E-4E64-A61E-95CBCB424470}" sibTransId="{06EF77BB-BD68-4CCC-B81D-1E08A81D1EB1}"/>
    <dgm:cxn modelId="{535E31E2-C95B-4C91-BBA9-222BFDF4EFEA}" type="presOf" srcId="{C31F898C-27DB-419C-87E1-11A045D3955E}" destId="{380CAC5D-37FC-43F5-B4D0-B0C5105E5C5A}" srcOrd="1" destOrd="0" presId="urn:microsoft.com/office/officeart/2005/8/layout/cycle8"/>
    <dgm:cxn modelId="{A1A5896B-B85E-493E-A3B1-EC2212B67D98}" type="presOf" srcId="{B4B78C7B-D93E-43A3-BB82-399CBEF29AC4}" destId="{EEF7B18B-EC8A-4288-8FE4-F6B08C1165A0}" srcOrd="1" destOrd="0" presId="urn:microsoft.com/office/officeart/2005/8/layout/cycle8"/>
    <dgm:cxn modelId="{BABD287C-40B4-431C-A527-25DB61B92285}" type="presOf" srcId="{23C82370-03DB-4412-B721-60FF4CBED081}" destId="{233C745B-DBBF-4FB6-9165-8F4E5FAD3BBE}" srcOrd="0" destOrd="0" presId="urn:microsoft.com/office/officeart/2005/8/layout/cycle8"/>
    <dgm:cxn modelId="{C5380079-84C6-4A2D-ABB3-1FED8A70E4D1}" type="presOf" srcId="{3760D89F-41BD-4B56-9BB9-1DDAB6AB1358}" destId="{9FDAE943-0FF6-4206-9BBE-523E2FBCB11A}" srcOrd="0" destOrd="0" presId="urn:microsoft.com/office/officeart/2005/8/layout/cycle8"/>
    <dgm:cxn modelId="{17E20C0D-08A5-44C9-BA6B-3069D8240531}" srcId="{23C82370-03DB-4412-B721-60FF4CBED081}" destId="{2FF13999-645F-4197-98D7-381DFE497CE0}" srcOrd="2" destOrd="0" parTransId="{337E014E-4193-4148-AA9A-EC1759350D5A}" sibTransId="{9103CD4F-B715-4960-B124-66A0D3D80C3D}"/>
    <dgm:cxn modelId="{62338235-51B0-4D5A-A23F-921B4718E3CD}" type="presOf" srcId="{B4B78C7B-D93E-43A3-BB82-399CBEF29AC4}" destId="{4E56429B-AA03-4951-96CC-2ED1AFCC534F}" srcOrd="0" destOrd="0" presId="urn:microsoft.com/office/officeart/2005/8/layout/cycle8"/>
    <dgm:cxn modelId="{BFC2567A-4175-430B-B3CF-24783C30CFE5}" type="presOf" srcId="{3760D89F-41BD-4B56-9BB9-1DDAB6AB1358}" destId="{1498B8DB-DA2F-4F36-8475-4EC7CE594283}" srcOrd="1" destOrd="0" presId="urn:microsoft.com/office/officeart/2005/8/layout/cycle8"/>
    <dgm:cxn modelId="{EB00E2F1-4F3E-4E31-BE5A-AAE940F6F911}" type="presOf" srcId="{2FF13999-645F-4197-98D7-381DFE497CE0}" destId="{FBF0F3AD-A293-4FBC-B1CD-FFA77723F42D}" srcOrd="1" destOrd="0" presId="urn:microsoft.com/office/officeart/2005/8/layout/cycle8"/>
    <dgm:cxn modelId="{9FB5DF74-95D6-4EE5-9DC3-5A81B4436CF2}" srcId="{23C82370-03DB-4412-B721-60FF4CBED081}" destId="{B4B78C7B-D93E-43A3-BB82-399CBEF29AC4}" srcOrd="3" destOrd="0" parTransId="{8AFCA380-5FEF-41F0-AA4F-73897B2E10DF}" sibTransId="{87318C4E-3556-4A40-AD51-75859AD744D8}"/>
    <dgm:cxn modelId="{79DFA53B-6F5D-445F-964B-762CDD686187}" srcId="{23C82370-03DB-4412-B721-60FF4CBED081}" destId="{C31F898C-27DB-419C-87E1-11A045D3955E}" srcOrd="1" destOrd="0" parTransId="{1352D326-FA2E-4202-ACAA-CE9CBFC52908}" sibTransId="{66B09DAF-3BF7-4D9F-AE4E-06F6A180069E}"/>
    <dgm:cxn modelId="{4BA037A0-7B14-4635-8352-A40034532C4B}" type="presOf" srcId="{A09BB43B-1985-4B12-B48A-278791A2E86A}" destId="{577B3853-0D59-4605-8CE6-D68DC876E41A}" srcOrd="1" destOrd="0" presId="urn:microsoft.com/office/officeart/2005/8/layout/cycle8"/>
    <dgm:cxn modelId="{D832FF11-86A4-4F18-849E-A54F89B45ECD}" type="presOf" srcId="{2FF13999-645F-4197-98D7-381DFE497CE0}" destId="{B4EF0C8D-B295-4576-8530-322BA5ADA250}" srcOrd="0" destOrd="0" presId="urn:microsoft.com/office/officeart/2005/8/layout/cycle8"/>
    <dgm:cxn modelId="{F297E134-09AC-4076-B9A0-21BC8C0B06FF}" type="presOf" srcId="{C31F898C-27DB-419C-87E1-11A045D3955E}" destId="{66D9FAB2-E72C-4975-9734-B2C87AAB0750}" srcOrd="0" destOrd="0" presId="urn:microsoft.com/office/officeart/2005/8/layout/cycle8"/>
    <dgm:cxn modelId="{3BF0FA69-D798-428B-AD77-F6154BD34832}" type="presOf" srcId="{A09BB43B-1985-4B12-B48A-278791A2E86A}" destId="{8C02EDE7-4E51-4158-9E35-CDD6D2035B29}" srcOrd="0" destOrd="0" presId="urn:microsoft.com/office/officeart/2005/8/layout/cycle8"/>
    <dgm:cxn modelId="{FB7E72C7-8E04-4EEB-A473-D5ED1E6A3FA2}" srcId="{23C82370-03DB-4412-B721-60FF4CBED081}" destId="{3760D89F-41BD-4B56-9BB9-1DDAB6AB1358}" srcOrd="0" destOrd="0" parTransId="{81765274-6A8D-4B03-BEDB-2BA3952051FB}" sibTransId="{91B4A613-ED84-4FC1-A324-231C4F98F219}"/>
    <dgm:cxn modelId="{883A6640-C99E-4217-A778-61323EAA57AC}" type="presParOf" srcId="{233C745B-DBBF-4FB6-9165-8F4E5FAD3BBE}" destId="{9FDAE943-0FF6-4206-9BBE-523E2FBCB11A}" srcOrd="0" destOrd="0" presId="urn:microsoft.com/office/officeart/2005/8/layout/cycle8"/>
    <dgm:cxn modelId="{17FBA64C-EF95-440B-A04F-AB8E9C3B1EFE}" type="presParOf" srcId="{233C745B-DBBF-4FB6-9165-8F4E5FAD3BBE}" destId="{79BD8F53-31DF-42BB-99F0-FC098E863E78}" srcOrd="1" destOrd="0" presId="urn:microsoft.com/office/officeart/2005/8/layout/cycle8"/>
    <dgm:cxn modelId="{038B630F-7BCF-4E57-BF6F-BDC50D1414D2}" type="presParOf" srcId="{233C745B-DBBF-4FB6-9165-8F4E5FAD3BBE}" destId="{943AC109-A9C3-4864-B6C3-150FB0CF490A}" srcOrd="2" destOrd="0" presId="urn:microsoft.com/office/officeart/2005/8/layout/cycle8"/>
    <dgm:cxn modelId="{8DEA0493-1375-44E0-8BA7-90D7D41E443D}" type="presParOf" srcId="{233C745B-DBBF-4FB6-9165-8F4E5FAD3BBE}" destId="{1498B8DB-DA2F-4F36-8475-4EC7CE594283}" srcOrd="3" destOrd="0" presId="urn:microsoft.com/office/officeart/2005/8/layout/cycle8"/>
    <dgm:cxn modelId="{8982B223-4699-461C-93D6-46F271F98083}" type="presParOf" srcId="{233C745B-DBBF-4FB6-9165-8F4E5FAD3BBE}" destId="{66D9FAB2-E72C-4975-9734-B2C87AAB0750}" srcOrd="4" destOrd="0" presId="urn:microsoft.com/office/officeart/2005/8/layout/cycle8"/>
    <dgm:cxn modelId="{57F02CF2-6694-4CC5-BE66-FCFB8B35187D}" type="presParOf" srcId="{233C745B-DBBF-4FB6-9165-8F4E5FAD3BBE}" destId="{203328CD-9E51-409D-8623-4797F13F7342}" srcOrd="5" destOrd="0" presId="urn:microsoft.com/office/officeart/2005/8/layout/cycle8"/>
    <dgm:cxn modelId="{15E1BCED-DB7C-421A-A077-C7FC704540D4}" type="presParOf" srcId="{233C745B-DBBF-4FB6-9165-8F4E5FAD3BBE}" destId="{037AF6D8-002F-46AD-B370-80E63043928E}" srcOrd="6" destOrd="0" presId="urn:microsoft.com/office/officeart/2005/8/layout/cycle8"/>
    <dgm:cxn modelId="{C3F3516D-D148-44CE-A697-10C7A0CEE5AB}" type="presParOf" srcId="{233C745B-DBBF-4FB6-9165-8F4E5FAD3BBE}" destId="{380CAC5D-37FC-43F5-B4D0-B0C5105E5C5A}" srcOrd="7" destOrd="0" presId="urn:microsoft.com/office/officeart/2005/8/layout/cycle8"/>
    <dgm:cxn modelId="{076CD708-8DA4-49BF-AF67-97C2D36E6CE1}" type="presParOf" srcId="{233C745B-DBBF-4FB6-9165-8F4E5FAD3BBE}" destId="{B4EF0C8D-B295-4576-8530-322BA5ADA250}" srcOrd="8" destOrd="0" presId="urn:microsoft.com/office/officeart/2005/8/layout/cycle8"/>
    <dgm:cxn modelId="{9A0FCA32-56CA-4ADA-8ACD-9619923AC465}" type="presParOf" srcId="{233C745B-DBBF-4FB6-9165-8F4E5FAD3BBE}" destId="{DB382292-7D4E-4372-B3CD-CAC9398313D8}" srcOrd="9" destOrd="0" presId="urn:microsoft.com/office/officeart/2005/8/layout/cycle8"/>
    <dgm:cxn modelId="{A27DAF74-F359-400E-9253-FF6B3941F4F5}" type="presParOf" srcId="{233C745B-DBBF-4FB6-9165-8F4E5FAD3BBE}" destId="{9003B63E-1162-474C-9B01-05456FD9C488}" srcOrd="10" destOrd="0" presId="urn:microsoft.com/office/officeart/2005/8/layout/cycle8"/>
    <dgm:cxn modelId="{BC59A0CC-C04A-49D2-B600-C12B5B77368B}" type="presParOf" srcId="{233C745B-DBBF-4FB6-9165-8F4E5FAD3BBE}" destId="{FBF0F3AD-A293-4FBC-B1CD-FFA77723F42D}" srcOrd="11" destOrd="0" presId="urn:microsoft.com/office/officeart/2005/8/layout/cycle8"/>
    <dgm:cxn modelId="{1195409A-CFC7-4ADB-AD12-2E0BC5D131DC}" type="presParOf" srcId="{233C745B-DBBF-4FB6-9165-8F4E5FAD3BBE}" destId="{4E56429B-AA03-4951-96CC-2ED1AFCC534F}" srcOrd="12" destOrd="0" presId="urn:microsoft.com/office/officeart/2005/8/layout/cycle8"/>
    <dgm:cxn modelId="{47C005FE-7DFC-4BED-BCC6-B3F0292B0FDA}" type="presParOf" srcId="{233C745B-DBBF-4FB6-9165-8F4E5FAD3BBE}" destId="{6FB89179-291B-4E53-8D82-5E26067A4781}" srcOrd="13" destOrd="0" presId="urn:microsoft.com/office/officeart/2005/8/layout/cycle8"/>
    <dgm:cxn modelId="{637B6B90-C2A5-47DA-B5CE-B960FA42A2A9}" type="presParOf" srcId="{233C745B-DBBF-4FB6-9165-8F4E5FAD3BBE}" destId="{1BC9ECAC-9CE2-402A-835C-FF2089DFF744}" srcOrd="14" destOrd="0" presId="urn:microsoft.com/office/officeart/2005/8/layout/cycle8"/>
    <dgm:cxn modelId="{33ABB5A8-A1AA-4B61-A678-95A5D6FFC232}" type="presParOf" srcId="{233C745B-DBBF-4FB6-9165-8F4E5FAD3BBE}" destId="{EEF7B18B-EC8A-4288-8FE4-F6B08C1165A0}" srcOrd="15" destOrd="0" presId="urn:microsoft.com/office/officeart/2005/8/layout/cycle8"/>
    <dgm:cxn modelId="{533CD84F-6579-48A0-AC17-590CFC5D3816}" type="presParOf" srcId="{233C745B-DBBF-4FB6-9165-8F4E5FAD3BBE}" destId="{8C02EDE7-4E51-4158-9E35-CDD6D2035B29}" srcOrd="16" destOrd="0" presId="urn:microsoft.com/office/officeart/2005/8/layout/cycle8"/>
    <dgm:cxn modelId="{802A9A9D-EA2B-4EE2-8272-C5EE3128D68A}" type="presParOf" srcId="{233C745B-DBBF-4FB6-9165-8F4E5FAD3BBE}" destId="{133BEE6E-0065-4793-B4B0-3D37A6D7AD36}" srcOrd="17" destOrd="0" presId="urn:microsoft.com/office/officeart/2005/8/layout/cycle8"/>
    <dgm:cxn modelId="{C1590F7A-C5F7-44F8-8B15-8D2C40FA5EAA}" type="presParOf" srcId="{233C745B-DBBF-4FB6-9165-8F4E5FAD3BBE}" destId="{5A71AD90-E272-4A33-8D2E-BCB255F90295}" srcOrd="18" destOrd="0" presId="urn:microsoft.com/office/officeart/2005/8/layout/cycle8"/>
    <dgm:cxn modelId="{53861762-162A-491A-A01B-A80FA9186B11}" type="presParOf" srcId="{233C745B-DBBF-4FB6-9165-8F4E5FAD3BBE}" destId="{577B3853-0D59-4605-8CE6-D68DC876E41A}" srcOrd="19" destOrd="0" presId="urn:microsoft.com/office/officeart/2005/8/layout/cycle8"/>
    <dgm:cxn modelId="{1892140A-C39B-4956-BC86-96F9860BCBFC}" type="presParOf" srcId="{233C745B-DBBF-4FB6-9165-8F4E5FAD3BBE}" destId="{F1BCA4AA-A0F1-414D-8765-05D85C2BDA15}" srcOrd="20" destOrd="0" presId="urn:microsoft.com/office/officeart/2005/8/layout/cycle8"/>
    <dgm:cxn modelId="{9E6A7A3B-C4B8-44F8-B30D-E822BDA944E2}" type="presParOf" srcId="{233C745B-DBBF-4FB6-9165-8F4E5FAD3BBE}" destId="{6A3FBBFB-BFCA-4B34-8C75-88F6721C9A69}" srcOrd="21" destOrd="0" presId="urn:microsoft.com/office/officeart/2005/8/layout/cycle8"/>
    <dgm:cxn modelId="{462E6E01-3713-4D7E-8D69-B4C6166BCD59}" type="presParOf" srcId="{233C745B-DBBF-4FB6-9165-8F4E5FAD3BBE}" destId="{8F0B2DEB-392F-4204-A7E2-D3AE4D94A4F2}" srcOrd="22" destOrd="0" presId="urn:microsoft.com/office/officeart/2005/8/layout/cycle8"/>
    <dgm:cxn modelId="{519BDF4A-703F-466C-B6D9-AF435A1DC26D}" type="presParOf" srcId="{233C745B-DBBF-4FB6-9165-8F4E5FAD3BBE}" destId="{27E1F48E-BC4D-4E2A-BA1F-5F93F3FDDC03}" srcOrd="23" destOrd="0" presId="urn:microsoft.com/office/officeart/2005/8/layout/cycle8"/>
    <dgm:cxn modelId="{FF0E8E5B-CAB6-4175-AE93-BA45CF7409FA}" type="presParOf" srcId="{233C745B-DBBF-4FB6-9165-8F4E5FAD3BBE}" destId="{750C14C2-19CC-4228-939B-AA53F9AD37A5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B9A697-D52F-4CF8-ADFB-5C45CE3DA68E}">
      <dsp:nvSpPr>
        <dsp:cNvPr id="0" name=""/>
        <dsp:cNvSpPr/>
      </dsp:nvSpPr>
      <dsp:spPr>
        <a:xfrm>
          <a:off x="0" y="72007"/>
          <a:ext cx="7848871" cy="1694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Положительное отношение к миру, к разным видам труда, другим людям и самому себе, обладает чувством собственного достоинства; активно взаимодействует со сверстниками и взрослыми, участвует в совместных играх. </a:t>
          </a:r>
          <a:endParaRPr lang="ru-RU" sz="2400" kern="1200" dirty="0"/>
        </a:p>
      </dsp:txBody>
      <dsp:txXfrm>
        <a:off x="0" y="72007"/>
        <a:ext cx="7848871" cy="1694080"/>
      </dsp:txXfrm>
    </dsp:sp>
    <dsp:sp modelId="{44B70361-E322-4306-91C0-A8B22EE2BEAC}">
      <dsp:nvSpPr>
        <dsp:cNvPr id="0" name=""/>
        <dsp:cNvSpPr/>
      </dsp:nvSpPr>
      <dsp:spPr>
        <a:xfrm>
          <a:off x="0" y="1780488"/>
          <a:ext cx="7848871" cy="1404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Овладевает основными культурными средствами, способами деятельности, проявляет инициативу и самостоятельность в разных видах деятельности</a:t>
          </a:r>
          <a:endParaRPr lang="ru-RU" sz="2400" kern="1200" dirty="0"/>
        </a:p>
      </dsp:txBody>
      <dsp:txXfrm>
        <a:off x="0" y="1780488"/>
        <a:ext cx="7848871" cy="1404000"/>
      </dsp:txXfrm>
    </dsp:sp>
    <dsp:sp modelId="{A610CE31-6C8A-4CE3-B24D-3B1CA0BC1E6E}">
      <dsp:nvSpPr>
        <dsp:cNvPr id="0" name=""/>
        <dsp:cNvSpPr/>
      </dsp:nvSpPr>
      <dsp:spPr>
        <a:xfrm>
          <a:off x="0" y="3198888"/>
          <a:ext cx="7848871" cy="1404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Способен договариваться, учитывать интересы и чувства других, способен сопереживать неудачам и успехам других, адекватно проявлять свои чувства</a:t>
          </a:r>
          <a:endParaRPr lang="ru-RU" sz="2400" kern="1200" dirty="0"/>
        </a:p>
      </dsp:txBody>
      <dsp:txXfrm>
        <a:off x="0" y="3198888"/>
        <a:ext cx="7848871" cy="1404000"/>
      </dsp:txXfrm>
    </dsp:sp>
    <dsp:sp modelId="{932F6693-4C8D-4990-B8A8-E49E726263A4}">
      <dsp:nvSpPr>
        <dsp:cNvPr id="0" name=""/>
        <dsp:cNvSpPr/>
      </dsp:nvSpPr>
      <dsp:spPr>
        <a:xfrm>
          <a:off x="0" y="4619932"/>
          <a:ext cx="7848871" cy="1404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Способен сотрудничать и выполнять как лидерские, так и исполнительные функции в совместной деятельности</a:t>
          </a:r>
          <a:endParaRPr lang="ru-RU" sz="2400" kern="1200" dirty="0"/>
        </a:p>
      </dsp:txBody>
      <dsp:txXfrm>
        <a:off x="0" y="4619932"/>
        <a:ext cx="7848871" cy="14040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F3F600-4550-47C2-A1E8-9BECF0641548}">
      <dsp:nvSpPr>
        <dsp:cNvPr id="0" name=""/>
        <dsp:cNvSpPr/>
      </dsp:nvSpPr>
      <dsp:spPr>
        <a:xfrm rot="10800000">
          <a:off x="2076966" y="189"/>
          <a:ext cx="7597127" cy="77883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344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развивать активность, инициативность, ответственность, коммуникабельность, уверенность в себе, чувства сопереживания, сочувствия, самоуважения, культуры здоровья</a:t>
          </a:r>
          <a:endParaRPr lang="ru-RU" sz="1800" b="1" kern="1200" dirty="0"/>
        </a:p>
      </dsp:txBody>
      <dsp:txXfrm rot="10800000">
        <a:off x="2076966" y="189"/>
        <a:ext cx="7597127" cy="778839"/>
      </dsp:txXfrm>
    </dsp:sp>
    <dsp:sp modelId="{62ED1E6B-EFF4-4E49-8D52-54D2B25F9F76}">
      <dsp:nvSpPr>
        <dsp:cNvPr id="0" name=""/>
        <dsp:cNvSpPr/>
      </dsp:nvSpPr>
      <dsp:spPr>
        <a:xfrm>
          <a:off x="1703169" y="189"/>
          <a:ext cx="778839" cy="77883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B33368-1078-42FE-94B9-1D8876187359}">
      <dsp:nvSpPr>
        <dsp:cNvPr id="0" name=""/>
        <dsp:cNvSpPr/>
      </dsp:nvSpPr>
      <dsp:spPr>
        <a:xfrm rot="10800000">
          <a:off x="2100401" y="1011518"/>
          <a:ext cx="7565880" cy="77883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344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содействовать утверждению в жизни детского общества идей гуманизма, милосердия, человеколюбия и сострадания, добра и красоты, духовного и физического совершенствования</a:t>
          </a:r>
          <a:endParaRPr lang="ru-RU" sz="1800" b="1" kern="1200" dirty="0"/>
        </a:p>
      </dsp:txBody>
      <dsp:txXfrm rot="10800000">
        <a:off x="2100401" y="1011518"/>
        <a:ext cx="7565880" cy="778839"/>
      </dsp:txXfrm>
    </dsp:sp>
    <dsp:sp modelId="{73BEF895-9319-4538-B362-3F2A382691E7}">
      <dsp:nvSpPr>
        <dsp:cNvPr id="0" name=""/>
        <dsp:cNvSpPr/>
      </dsp:nvSpPr>
      <dsp:spPr>
        <a:xfrm>
          <a:off x="1710981" y="1011518"/>
          <a:ext cx="778839" cy="77883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DBCD9E-0765-423D-8A7C-96E60ECE960D}">
      <dsp:nvSpPr>
        <dsp:cNvPr id="0" name=""/>
        <dsp:cNvSpPr/>
      </dsp:nvSpPr>
      <dsp:spPr>
        <a:xfrm rot="10800000">
          <a:off x="2100401" y="2022848"/>
          <a:ext cx="7565880" cy="77883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344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формировать</a:t>
          </a:r>
          <a:r>
            <a:rPr lang="en-US" sz="1800" b="1" kern="1200" dirty="0" smtClean="0"/>
            <a:t> </a:t>
          </a:r>
          <a:r>
            <a:rPr lang="ru-RU" sz="1800" b="1" kern="1200" dirty="0" smtClean="0"/>
            <a:t> у детей позитивные установки</a:t>
          </a:r>
          <a:r>
            <a:rPr lang="en-US" sz="1800" b="1" kern="1200" dirty="0" smtClean="0"/>
            <a:t> </a:t>
          </a:r>
          <a:r>
            <a:rPr lang="ru-RU" sz="1800" b="1" kern="1200" dirty="0" smtClean="0"/>
            <a:t> на добровольческую деятельность</a:t>
          </a:r>
          <a:endParaRPr lang="ru-RU" sz="1800" b="1" kern="1200" dirty="0"/>
        </a:p>
      </dsp:txBody>
      <dsp:txXfrm rot="10800000">
        <a:off x="2100401" y="2022848"/>
        <a:ext cx="7565880" cy="778839"/>
      </dsp:txXfrm>
    </dsp:sp>
    <dsp:sp modelId="{8FC0F33F-A863-413B-BF8E-88DDF6F09E2B}">
      <dsp:nvSpPr>
        <dsp:cNvPr id="0" name=""/>
        <dsp:cNvSpPr/>
      </dsp:nvSpPr>
      <dsp:spPr>
        <a:xfrm>
          <a:off x="1710981" y="2022848"/>
          <a:ext cx="778839" cy="77883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FA76BB-628C-49D7-8DCA-47CD28DF69B4}">
      <dsp:nvSpPr>
        <dsp:cNvPr id="0" name=""/>
        <dsp:cNvSpPr/>
      </dsp:nvSpPr>
      <dsp:spPr>
        <a:xfrm rot="10800000">
          <a:off x="2100401" y="3034177"/>
          <a:ext cx="7565880" cy="77883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344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расширять представления о волонтерском движении у детей 4-7 лет, педагогов детского сада, родителей воспитанников</a:t>
          </a:r>
          <a:endParaRPr lang="ru-RU" sz="1800" b="1" kern="1200" dirty="0"/>
        </a:p>
      </dsp:txBody>
      <dsp:txXfrm rot="10800000">
        <a:off x="2100401" y="3034177"/>
        <a:ext cx="7565880" cy="778839"/>
      </dsp:txXfrm>
    </dsp:sp>
    <dsp:sp modelId="{4C28E776-7026-43E9-847F-4EDD113BF353}">
      <dsp:nvSpPr>
        <dsp:cNvPr id="0" name=""/>
        <dsp:cNvSpPr/>
      </dsp:nvSpPr>
      <dsp:spPr>
        <a:xfrm>
          <a:off x="1710981" y="3034177"/>
          <a:ext cx="778839" cy="77883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427922-8766-4892-8C1D-2FC0C1EFAAC7}">
      <dsp:nvSpPr>
        <dsp:cNvPr id="0" name=""/>
        <dsp:cNvSpPr/>
      </dsp:nvSpPr>
      <dsp:spPr>
        <a:xfrm rot="10800000">
          <a:off x="2100401" y="4045506"/>
          <a:ext cx="7565880" cy="77883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344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создать условия для вовлечения семей в образовательную деятельность, на основе выявления потребностей и поддержки инициатив семьи</a:t>
          </a:r>
          <a:endParaRPr lang="ru-RU" sz="1800" b="1" kern="1200" dirty="0"/>
        </a:p>
      </dsp:txBody>
      <dsp:txXfrm rot="10800000">
        <a:off x="2100401" y="4045506"/>
        <a:ext cx="7565880" cy="778839"/>
      </dsp:txXfrm>
    </dsp:sp>
    <dsp:sp modelId="{12EECD7F-5272-4D32-93AF-FECF39DC2C73}">
      <dsp:nvSpPr>
        <dsp:cNvPr id="0" name=""/>
        <dsp:cNvSpPr/>
      </dsp:nvSpPr>
      <dsp:spPr>
        <a:xfrm>
          <a:off x="1710981" y="4045506"/>
          <a:ext cx="778839" cy="77883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D27942-8EE5-4796-BAE0-F4576279136A}">
      <dsp:nvSpPr>
        <dsp:cNvPr id="0" name=""/>
        <dsp:cNvSpPr/>
      </dsp:nvSpPr>
      <dsp:spPr>
        <a:xfrm>
          <a:off x="0" y="440645"/>
          <a:ext cx="7499350" cy="5544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7665C-C8F5-443A-A818-7C14709D5FDE}">
      <dsp:nvSpPr>
        <dsp:cNvPr id="0" name=""/>
        <dsp:cNvSpPr/>
      </dsp:nvSpPr>
      <dsp:spPr>
        <a:xfrm>
          <a:off x="357024" y="115925"/>
          <a:ext cx="7140487" cy="6494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420" tIns="0" rIns="19842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Расширение  представлений о волонтерском движении </a:t>
          </a:r>
          <a:endParaRPr lang="ru-RU" sz="2800" b="1" kern="1200" dirty="0"/>
        </a:p>
      </dsp:txBody>
      <dsp:txXfrm>
        <a:off x="357024" y="115925"/>
        <a:ext cx="7140487" cy="649440"/>
      </dsp:txXfrm>
    </dsp:sp>
    <dsp:sp modelId="{99B4E81B-5029-49D5-9C8D-7D9DFAF24458}">
      <dsp:nvSpPr>
        <dsp:cNvPr id="0" name=""/>
        <dsp:cNvSpPr/>
      </dsp:nvSpPr>
      <dsp:spPr>
        <a:xfrm>
          <a:off x="0" y="1952538"/>
          <a:ext cx="7499350" cy="5544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BE2AD-6FAD-4F1D-9BA8-C4908D7013E9}">
      <dsp:nvSpPr>
        <dsp:cNvPr id="0" name=""/>
        <dsp:cNvSpPr/>
      </dsp:nvSpPr>
      <dsp:spPr>
        <a:xfrm>
          <a:off x="328587" y="1093881"/>
          <a:ext cx="7140487" cy="116341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420" tIns="0" rIns="198420" bIns="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Сформировать инициативную группу педагогов и родителей, участвующих в данном движении</a:t>
          </a:r>
          <a:endParaRPr lang="ru-RU" sz="2800" b="1" kern="1200" dirty="0"/>
        </a:p>
      </dsp:txBody>
      <dsp:txXfrm>
        <a:off x="328587" y="1093881"/>
        <a:ext cx="7140487" cy="1163413"/>
      </dsp:txXfrm>
    </dsp:sp>
    <dsp:sp modelId="{61830D35-FCEB-4F09-A7A2-2C69BB56B6B5}">
      <dsp:nvSpPr>
        <dsp:cNvPr id="0" name=""/>
        <dsp:cNvSpPr/>
      </dsp:nvSpPr>
      <dsp:spPr>
        <a:xfrm>
          <a:off x="0" y="2950458"/>
          <a:ext cx="7499350" cy="5544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126D0-2DB8-4EEA-B233-ECDBF13E364B}">
      <dsp:nvSpPr>
        <dsp:cNvPr id="0" name=""/>
        <dsp:cNvSpPr/>
      </dsp:nvSpPr>
      <dsp:spPr>
        <a:xfrm>
          <a:off x="357024" y="2625738"/>
          <a:ext cx="7140487" cy="6494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420" tIns="0" rIns="19842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Создание системы работы </a:t>
          </a:r>
          <a:endParaRPr lang="ru-RU" sz="2800" b="1" kern="1200" dirty="0"/>
        </a:p>
      </dsp:txBody>
      <dsp:txXfrm>
        <a:off x="357024" y="2625738"/>
        <a:ext cx="7140487" cy="649440"/>
      </dsp:txXfrm>
    </dsp:sp>
    <dsp:sp modelId="{F6AF77FB-65BE-4F14-ABD3-429DAB228290}">
      <dsp:nvSpPr>
        <dsp:cNvPr id="0" name=""/>
        <dsp:cNvSpPr/>
      </dsp:nvSpPr>
      <dsp:spPr>
        <a:xfrm>
          <a:off x="0" y="3948378"/>
          <a:ext cx="7499350" cy="5544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EFD79-E894-4F21-B8C1-E3DC7A4A05E2}">
      <dsp:nvSpPr>
        <dsp:cNvPr id="0" name=""/>
        <dsp:cNvSpPr/>
      </dsp:nvSpPr>
      <dsp:spPr>
        <a:xfrm>
          <a:off x="357024" y="3623658"/>
          <a:ext cx="7140487" cy="6494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420" tIns="0" rIns="19842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Создание методических рекомендаций </a:t>
          </a:r>
          <a:endParaRPr lang="ru-RU" sz="2800" b="1" kern="1200" dirty="0"/>
        </a:p>
      </dsp:txBody>
      <dsp:txXfrm>
        <a:off x="357024" y="3623658"/>
        <a:ext cx="7140487" cy="649440"/>
      </dsp:txXfrm>
    </dsp:sp>
    <dsp:sp modelId="{A80C8331-3247-4546-B302-2C40AEF69E11}">
      <dsp:nvSpPr>
        <dsp:cNvPr id="0" name=""/>
        <dsp:cNvSpPr/>
      </dsp:nvSpPr>
      <dsp:spPr>
        <a:xfrm>
          <a:off x="0" y="4946298"/>
          <a:ext cx="7499350" cy="5544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6F941-B12D-44CB-A8C4-71EF5EDE7FB9}">
      <dsp:nvSpPr>
        <dsp:cNvPr id="0" name=""/>
        <dsp:cNvSpPr/>
      </dsp:nvSpPr>
      <dsp:spPr>
        <a:xfrm>
          <a:off x="357024" y="4621578"/>
          <a:ext cx="7140487" cy="6494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8420" tIns="0" rIns="19842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Размещение  в сети Интернет опыт работы </a:t>
          </a:r>
          <a:endParaRPr lang="ru-RU" sz="2800" b="1" kern="1200" dirty="0"/>
        </a:p>
      </dsp:txBody>
      <dsp:txXfrm>
        <a:off x="357024" y="4621578"/>
        <a:ext cx="7140487" cy="6494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FC5F7DA-09D7-472D-B76B-214DBC2A01EF}">
      <dsp:nvSpPr>
        <dsp:cNvPr id="0" name=""/>
        <dsp:cNvSpPr/>
      </dsp:nvSpPr>
      <dsp:spPr>
        <a:xfrm>
          <a:off x="2607228" y="-346742"/>
          <a:ext cx="2401882" cy="19341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учет возрастных и индивидуальных особенностей детей</a:t>
          </a:r>
          <a:endParaRPr lang="ru-RU" sz="2400" b="1" kern="1200" dirty="0"/>
        </a:p>
      </dsp:txBody>
      <dsp:txXfrm>
        <a:off x="2607228" y="-346742"/>
        <a:ext cx="2401882" cy="1934102"/>
      </dsp:txXfrm>
    </dsp:sp>
    <dsp:sp modelId="{9D3A7B5C-3BBD-4952-9EE4-EFD1AFA901A5}">
      <dsp:nvSpPr>
        <dsp:cNvPr id="0" name=""/>
        <dsp:cNvSpPr/>
      </dsp:nvSpPr>
      <dsp:spPr>
        <a:xfrm>
          <a:off x="1475452" y="620308"/>
          <a:ext cx="4665434" cy="4665434"/>
        </a:xfrm>
        <a:custGeom>
          <a:avLst/>
          <a:gdLst/>
          <a:ahLst/>
          <a:cxnLst/>
          <a:rect l="0" t="0" r="0" b="0"/>
          <a:pathLst>
            <a:path>
              <a:moveTo>
                <a:pt x="3538282" y="335673"/>
              </a:moveTo>
              <a:arcTo wR="2332717" hR="2332717" stAng="18067099" swAng="78122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6AC4EC-BAA4-4487-A04A-AAE3ED666B97}">
      <dsp:nvSpPr>
        <dsp:cNvPr id="0" name=""/>
        <dsp:cNvSpPr/>
      </dsp:nvSpPr>
      <dsp:spPr>
        <a:xfrm>
          <a:off x="4725138" y="1282701"/>
          <a:ext cx="2603154" cy="189894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/>
            <a:t>самостоятельность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детей</a:t>
          </a:r>
          <a:endParaRPr lang="ru-RU" sz="2400" b="1" kern="1200" dirty="0"/>
        </a:p>
      </dsp:txBody>
      <dsp:txXfrm>
        <a:off x="4725138" y="1282701"/>
        <a:ext cx="2603154" cy="1898949"/>
      </dsp:txXfrm>
    </dsp:sp>
    <dsp:sp modelId="{5A842E8B-DDD0-4CB7-AD2F-358240FAE197}">
      <dsp:nvSpPr>
        <dsp:cNvPr id="0" name=""/>
        <dsp:cNvSpPr/>
      </dsp:nvSpPr>
      <dsp:spPr>
        <a:xfrm>
          <a:off x="1475452" y="620308"/>
          <a:ext cx="4665434" cy="4665434"/>
        </a:xfrm>
        <a:custGeom>
          <a:avLst/>
          <a:gdLst/>
          <a:ahLst/>
          <a:cxnLst/>
          <a:rect l="0" t="0" r="0" b="0"/>
          <a:pathLst>
            <a:path>
              <a:moveTo>
                <a:pt x="4653476" y="2568611"/>
              </a:moveTo>
              <a:arcTo wR="2332717" hR="2332717" stAng="348234" swAng="105942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6E29AE-DA93-4D80-AAC6-56DFC04E1F24}">
      <dsp:nvSpPr>
        <dsp:cNvPr id="0" name=""/>
        <dsp:cNvSpPr/>
      </dsp:nvSpPr>
      <dsp:spPr>
        <a:xfrm>
          <a:off x="3837334" y="3888435"/>
          <a:ext cx="2683943" cy="190359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/>
            <a:t>сотворчество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детей</a:t>
          </a:r>
          <a:r>
            <a:rPr lang="en-US" sz="2400" b="1" kern="1200" dirty="0" smtClean="0"/>
            <a:t> и </a:t>
          </a:r>
          <a:r>
            <a:rPr lang="en-US" sz="2400" b="1" kern="1200" dirty="0" err="1" smtClean="0"/>
            <a:t>взрослых</a:t>
          </a:r>
          <a:endParaRPr lang="ru-RU" sz="2400" b="1" kern="1200" dirty="0"/>
        </a:p>
      </dsp:txBody>
      <dsp:txXfrm>
        <a:off x="3837334" y="3888435"/>
        <a:ext cx="2683943" cy="1903596"/>
      </dsp:txXfrm>
    </dsp:sp>
    <dsp:sp modelId="{87690522-0F7B-441C-ABFB-32FB1BB12F68}">
      <dsp:nvSpPr>
        <dsp:cNvPr id="0" name=""/>
        <dsp:cNvSpPr/>
      </dsp:nvSpPr>
      <dsp:spPr>
        <a:xfrm>
          <a:off x="1475452" y="620308"/>
          <a:ext cx="4665434" cy="4665434"/>
        </a:xfrm>
        <a:custGeom>
          <a:avLst/>
          <a:gdLst/>
          <a:ahLst/>
          <a:cxnLst/>
          <a:rect l="0" t="0" r="0" b="0"/>
          <a:pathLst>
            <a:path>
              <a:moveTo>
                <a:pt x="2361358" y="4665258"/>
              </a:moveTo>
              <a:arcTo wR="2332717" hR="2332717" stAng="5357790" swAng="75619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A491C-B814-4742-87A8-E01FC30C6B55}">
      <dsp:nvSpPr>
        <dsp:cNvPr id="0" name=""/>
        <dsp:cNvSpPr/>
      </dsp:nvSpPr>
      <dsp:spPr>
        <a:xfrm>
          <a:off x="1089089" y="3861116"/>
          <a:ext cx="2695887" cy="195823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деятельностный </a:t>
          </a:r>
          <a:r>
            <a:rPr lang="en-US" sz="2400" b="1" kern="1200" dirty="0" err="1" smtClean="0"/>
            <a:t>подход</a:t>
          </a:r>
          <a:endParaRPr lang="ru-RU" sz="2400" b="1" kern="1200" dirty="0"/>
        </a:p>
      </dsp:txBody>
      <dsp:txXfrm>
        <a:off x="1089089" y="3861116"/>
        <a:ext cx="2695887" cy="1958233"/>
      </dsp:txXfrm>
    </dsp:sp>
    <dsp:sp modelId="{1098D1BE-DFA5-407F-A838-25B06C5FCFF1}">
      <dsp:nvSpPr>
        <dsp:cNvPr id="0" name=""/>
        <dsp:cNvSpPr/>
      </dsp:nvSpPr>
      <dsp:spPr>
        <a:xfrm>
          <a:off x="1475452" y="620308"/>
          <a:ext cx="4665434" cy="4665434"/>
        </a:xfrm>
        <a:custGeom>
          <a:avLst/>
          <a:gdLst/>
          <a:ahLst/>
          <a:cxnLst/>
          <a:rect l="0" t="0" r="0" b="0"/>
          <a:pathLst>
            <a:path>
              <a:moveTo>
                <a:pt x="181568" y="3235008"/>
              </a:moveTo>
              <a:arcTo wR="2332717" hR="2332717" stAng="9434675" swAng="911774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DEF113-D5EE-4690-A73B-EAD753B456CC}">
      <dsp:nvSpPr>
        <dsp:cNvPr id="0" name=""/>
        <dsp:cNvSpPr/>
      </dsp:nvSpPr>
      <dsp:spPr>
        <a:xfrm>
          <a:off x="171056" y="1210697"/>
          <a:ext cx="2837133" cy="204295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взаимосвязь педагогического процесса с окружающей средой и социумом.</a:t>
          </a:r>
          <a:endParaRPr lang="ru-RU" sz="2400" b="1" kern="1200" dirty="0"/>
        </a:p>
      </dsp:txBody>
      <dsp:txXfrm>
        <a:off x="171056" y="1210697"/>
        <a:ext cx="2837133" cy="2042957"/>
      </dsp:txXfrm>
    </dsp:sp>
    <dsp:sp modelId="{77681CAE-4A95-41F1-9F2A-CC45B776E17A}">
      <dsp:nvSpPr>
        <dsp:cNvPr id="0" name=""/>
        <dsp:cNvSpPr/>
      </dsp:nvSpPr>
      <dsp:spPr>
        <a:xfrm>
          <a:off x="1475452" y="620308"/>
          <a:ext cx="4665434" cy="4665434"/>
        </a:xfrm>
        <a:custGeom>
          <a:avLst/>
          <a:gdLst/>
          <a:ahLst/>
          <a:cxnLst/>
          <a:rect l="0" t="0" r="0" b="0"/>
          <a:pathLst>
            <a:path>
              <a:moveTo>
                <a:pt x="784881" y="587502"/>
              </a:moveTo>
              <a:arcTo wR="2332717" hR="2332717" stAng="13705806" swAng="628643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B219B3-D9F4-46B1-ACF5-E0508C9FB7F2}">
      <dsp:nvSpPr>
        <dsp:cNvPr id="0" name=""/>
        <dsp:cNvSpPr/>
      </dsp:nvSpPr>
      <dsp:spPr>
        <a:xfrm>
          <a:off x="0" y="0"/>
          <a:ext cx="6374447" cy="1440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1" kern="1200" dirty="0" smtClean="0"/>
            <a:t>подготовительный</a:t>
          </a:r>
          <a:endParaRPr lang="ru-RU" sz="4200" b="1" kern="1200" dirty="0"/>
        </a:p>
      </dsp:txBody>
      <dsp:txXfrm>
        <a:off x="0" y="0"/>
        <a:ext cx="4904743" cy="1440180"/>
      </dsp:txXfrm>
    </dsp:sp>
    <dsp:sp modelId="{DB5E5358-C3C9-47F5-A272-43E7F61369E4}">
      <dsp:nvSpPr>
        <dsp:cNvPr id="0" name=""/>
        <dsp:cNvSpPr/>
      </dsp:nvSpPr>
      <dsp:spPr>
        <a:xfrm>
          <a:off x="562451" y="1680210"/>
          <a:ext cx="6374447" cy="1440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1" kern="1200" dirty="0" smtClean="0"/>
            <a:t>формирующий</a:t>
          </a:r>
          <a:endParaRPr lang="ru-RU" sz="4200" b="1" kern="1200" dirty="0"/>
        </a:p>
      </dsp:txBody>
      <dsp:txXfrm>
        <a:off x="562451" y="1680210"/>
        <a:ext cx="4875879" cy="1440179"/>
      </dsp:txXfrm>
    </dsp:sp>
    <dsp:sp modelId="{7F83201F-02B1-4071-9C1D-9AC15287C0BD}">
      <dsp:nvSpPr>
        <dsp:cNvPr id="0" name=""/>
        <dsp:cNvSpPr/>
      </dsp:nvSpPr>
      <dsp:spPr>
        <a:xfrm>
          <a:off x="1124902" y="3360420"/>
          <a:ext cx="6374447" cy="1440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l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l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l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1" kern="1200" dirty="0" smtClean="0"/>
            <a:t>заключительный</a:t>
          </a:r>
          <a:endParaRPr lang="ru-RU" sz="4200" b="1" kern="1200" dirty="0"/>
        </a:p>
      </dsp:txBody>
      <dsp:txXfrm>
        <a:off x="1124902" y="3360420"/>
        <a:ext cx="4875879" cy="1440179"/>
      </dsp:txXfrm>
    </dsp:sp>
    <dsp:sp modelId="{4F6DB74D-EE5A-4788-9DAE-E4D0667B8605}">
      <dsp:nvSpPr>
        <dsp:cNvPr id="0" name=""/>
        <dsp:cNvSpPr/>
      </dsp:nvSpPr>
      <dsp:spPr>
        <a:xfrm>
          <a:off x="5438330" y="1092136"/>
          <a:ext cx="936117" cy="93611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438330" y="1092136"/>
        <a:ext cx="936117" cy="936117"/>
      </dsp:txXfrm>
    </dsp:sp>
    <dsp:sp modelId="{60B2F650-A6E3-4BEE-A0C8-ED51F3399C6E}">
      <dsp:nvSpPr>
        <dsp:cNvPr id="0" name=""/>
        <dsp:cNvSpPr/>
      </dsp:nvSpPr>
      <dsp:spPr>
        <a:xfrm>
          <a:off x="6000781" y="2762745"/>
          <a:ext cx="936117" cy="93611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000781" y="2762745"/>
        <a:ext cx="936117" cy="93611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F4B650-6442-47E7-A6CB-BE2F64C3311D}">
      <dsp:nvSpPr>
        <dsp:cNvPr id="0" name=""/>
        <dsp:cNvSpPr/>
      </dsp:nvSpPr>
      <dsp:spPr>
        <a:xfrm>
          <a:off x="2552148" y="-370318"/>
          <a:ext cx="2745514" cy="176836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работа с социально-незащищенными слоями населения </a:t>
          </a:r>
          <a:endParaRPr lang="ru-RU" sz="2000" kern="1200" baseline="0" dirty="0"/>
        </a:p>
      </dsp:txBody>
      <dsp:txXfrm>
        <a:off x="2552148" y="-370318"/>
        <a:ext cx="2745514" cy="1768367"/>
      </dsp:txXfrm>
    </dsp:sp>
    <dsp:sp modelId="{6FB917CD-8BB0-4082-840B-A06F328FCDCB}">
      <dsp:nvSpPr>
        <dsp:cNvPr id="0" name=""/>
        <dsp:cNvSpPr/>
      </dsp:nvSpPr>
      <dsp:spPr>
        <a:xfrm>
          <a:off x="1435868" y="513865"/>
          <a:ext cx="4978073" cy="4978073"/>
        </a:xfrm>
        <a:custGeom>
          <a:avLst/>
          <a:gdLst/>
          <a:ahLst/>
          <a:cxnLst/>
          <a:rect l="0" t="0" r="0" b="0"/>
          <a:pathLst>
            <a:path>
              <a:moveTo>
                <a:pt x="3864904" y="414839"/>
              </a:moveTo>
              <a:arcTo wR="2489036" hR="2489036" stAng="18213440" swAng="505409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873ECF-81D1-41D1-B708-A6EDA82A9541}">
      <dsp:nvSpPr>
        <dsp:cNvPr id="0" name=""/>
        <dsp:cNvSpPr/>
      </dsp:nvSpPr>
      <dsp:spPr>
        <a:xfrm>
          <a:off x="5157511" y="1155127"/>
          <a:ext cx="2269216" cy="2157240"/>
        </a:xfrm>
        <a:prstGeom prst="roundRect">
          <a:avLst/>
        </a:prstGeom>
        <a:solidFill>
          <a:schemeClr val="accent4">
            <a:hueOff val="-802584"/>
            <a:satOff val="9922"/>
            <a:lumOff val="-3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работа в рамках неформального образования, направленного на </a:t>
          </a:r>
          <a:r>
            <a:rPr lang="ru-RU" sz="2000" kern="1200" baseline="0" dirty="0" err="1" smtClean="0"/>
            <a:t>интеркультурное</a:t>
          </a:r>
          <a:r>
            <a:rPr lang="ru-RU" sz="2000" kern="1200" baseline="0" dirty="0" smtClean="0"/>
            <a:t> общение</a:t>
          </a:r>
          <a:endParaRPr lang="ru-RU" sz="2000" kern="1200" baseline="0" dirty="0"/>
        </a:p>
      </dsp:txBody>
      <dsp:txXfrm>
        <a:off x="5157511" y="1155127"/>
        <a:ext cx="2269216" cy="2157240"/>
      </dsp:txXfrm>
    </dsp:sp>
    <dsp:sp modelId="{CE151B8C-3EE7-46E5-A386-48A1DCCF0FB8}">
      <dsp:nvSpPr>
        <dsp:cNvPr id="0" name=""/>
        <dsp:cNvSpPr/>
      </dsp:nvSpPr>
      <dsp:spPr>
        <a:xfrm>
          <a:off x="1435868" y="513865"/>
          <a:ext cx="4978073" cy="4978073"/>
        </a:xfrm>
        <a:custGeom>
          <a:avLst/>
          <a:gdLst/>
          <a:ahLst/>
          <a:cxnLst/>
          <a:rect l="0" t="0" r="0" b="0"/>
          <a:pathLst>
            <a:path>
              <a:moveTo>
                <a:pt x="4957936" y="2805008"/>
              </a:moveTo>
              <a:arcTo wR="2489036" hR="2489036" stAng="437587" swAng="890316"/>
            </a:path>
          </a:pathLst>
        </a:custGeom>
        <a:noFill/>
        <a:ln w="9525" cap="flat" cmpd="sng" algn="ctr">
          <a:solidFill>
            <a:schemeClr val="accent4">
              <a:hueOff val="-802584"/>
              <a:satOff val="9922"/>
              <a:lumOff val="-323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F589B-8E85-4D6C-A346-D9065FD76866}">
      <dsp:nvSpPr>
        <dsp:cNvPr id="0" name=""/>
        <dsp:cNvSpPr/>
      </dsp:nvSpPr>
      <dsp:spPr>
        <a:xfrm>
          <a:off x="4222292" y="3946686"/>
          <a:ext cx="2331264" cy="2139777"/>
        </a:xfrm>
        <a:prstGeom prst="roundRect">
          <a:avLst/>
        </a:prstGeom>
        <a:solidFill>
          <a:schemeClr val="accent4">
            <a:hueOff val="-1605168"/>
            <a:satOff val="19845"/>
            <a:lumOff val="-6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развитие проектов, укрепляющих дух социальной терпимости</a:t>
          </a:r>
          <a:endParaRPr lang="ru-RU" sz="2000" kern="1200" baseline="0" dirty="0"/>
        </a:p>
      </dsp:txBody>
      <dsp:txXfrm>
        <a:off x="4222292" y="3946686"/>
        <a:ext cx="2331264" cy="2139777"/>
      </dsp:txXfrm>
    </dsp:sp>
    <dsp:sp modelId="{A8C27834-9C8C-467D-AC61-5E03BEBDDD74}">
      <dsp:nvSpPr>
        <dsp:cNvPr id="0" name=""/>
        <dsp:cNvSpPr/>
      </dsp:nvSpPr>
      <dsp:spPr>
        <a:xfrm>
          <a:off x="1435868" y="513865"/>
          <a:ext cx="4978073" cy="4978073"/>
        </a:xfrm>
        <a:custGeom>
          <a:avLst/>
          <a:gdLst/>
          <a:ahLst/>
          <a:cxnLst/>
          <a:rect l="0" t="0" r="0" b="0"/>
          <a:pathLst>
            <a:path>
              <a:moveTo>
                <a:pt x="2780041" y="4961003"/>
              </a:moveTo>
              <a:arcTo wR="2489036" hR="2489036" stAng="4997155" swAng="872348"/>
            </a:path>
          </a:pathLst>
        </a:custGeom>
        <a:noFill/>
        <a:ln w="9525" cap="flat" cmpd="sng" algn="ctr">
          <a:solidFill>
            <a:schemeClr val="accent4">
              <a:hueOff val="-1605168"/>
              <a:satOff val="19845"/>
              <a:lumOff val="-64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396C4-C5DB-46A3-B519-04694D7188E4}">
      <dsp:nvSpPr>
        <dsp:cNvPr id="0" name=""/>
        <dsp:cNvSpPr/>
      </dsp:nvSpPr>
      <dsp:spPr>
        <a:xfrm>
          <a:off x="1344112" y="3830183"/>
          <a:ext cx="2235548" cy="2372782"/>
        </a:xfrm>
        <a:prstGeom prst="roundRect">
          <a:avLst/>
        </a:prstGeom>
        <a:solidFill>
          <a:schemeClr val="accent4">
            <a:hueOff val="-2407752"/>
            <a:satOff val="29768"/>
            <a:lumOff val="-97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миротворчество, разрешение конфликтов</a:t>
          </a:r>
          <a:endParaRPr lang="ru-RU" sz="2000" kern="1200" baseline="0" dirty="0"/>
        </a:p>
      </dsp:txBody>
      <dsp:txXfrm>
        <a:off x="1344112" y="3830183"/>
        <a:ext cx="2235548" cy="2372782"/>
      </dsp:txXfrm>
    </dsp:sp>
    <dsp:sp modelId="{E8C230C4-E295-408A-86B5-E1EB33565CEC}">
      <dsp:nvSpPr>
        <dsp:cNvPr id="0" name=""/>
        <dsp:cNvSpPr/>
      </dsp:nvSpPr>
      <dsp:spPr>
        <a:xfrm>
          <a:off x="1435868" y="513865"/>
          <a:ext cx="4978073" cy="4978073"/>
        </a:xfrm>
        <a:custGeom>
          <a:avLst/>
          <a:gdLst/>
          <a:ahLst/>
          <a:cxnLst/>
          <a:rect l="0" t="0" r="0" b="0"/>
          <a:pathLst>
            <a:path>
              <a:moveTo>
                <a:pt x="139980" y="3311981"/>
              </a:moveTo>
              <a:arcTo wR="2489036" hR="2489036" stAng="9641587" swAng="623101"/>
            </a:path>
          </a:pathLst>
        </a:custGeom>
        <a:noFill/>
        <a:ln w="9525" cap="flat" cmpd="sng" algn="ctr">
          <a:solidFill>
            <a:schemeClr val="accent4">
              <a:hueOff val="-2407752"/>
              <a:satOff val="29768"/>
              <a:lumOff val="-97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E3A55-ECB1-4F5C-A9C0-F1B3C2751304}">
      <dsp:nvSpPr>
        <dsp:cNvPr id="0" name=""/>
        <dsp:cNvSpPr/>
      </dsp:nvSpPr>
      <dsp:spPr>
        <a:xfrm>
          <a:off x="422143" y="1083115"/>
          <a:ext cx="2271094" cy="2301263"/>
        </a:xfrm>
        <a:prstGeom prst="roundRect">
          <a:avLst/>
        </a:prstGeom>
        <a:solidFill>
          <a:schemeClr val="accent4">
            <a:hueOff val="-3210336"/>
            <a:satOff val="39690"/>
            <a:lumOff val="-129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/>
            <a:t>экологическая защита</a:t>
          </a:r>
          <a:endParaRPr lang="ru-RU" sz="2000" kern="1200" baseline="0" dirty="0"/>
        </a:p>
      </dsp:txBody>
      <dsp:txXfrm>
        <a:off x="422143" y="1083115"/>
        <a:ext cx="2271094" cy="2301263"/>
      </dsp:txXfrm>
    </dsp:sp>
    <dsp:sp modelId="{82C35685-C68A-4E44-A445-E19E713113F4}">
      <dsp:nvSpPr>
        <dsp:cNvPr id="0" name=""/>
        <dsp:cNvSpPr/>
      </dsp:nvSpPr>
      <dsp:spPr>
        <a:xfrm>
          <a:off x="1435868" y="513865"/>
          <a:ext cx="4978073" cy="4978073"/>
        </a:xfrm>
        <a:custGeom>
          <a:avLst/>
          <a:gdLst/>
          <a:ahLst/>
          <a:cxnLst/>
          <a:rect l="0" t="0" r="0" b="0"/>
          <a:pathLst>
            <a:path>
              <a:moveTo>
                <a:pt x="906855" y="567577"/>
              </a:moveTo>
              <a:arcTo wR="2489036" hR="2489036" stAng="13831862" swAng="356217"/>
            </a:path>
          </a:pathLst>
        </a:custGeom>
        <a:noFill/>
        <a:ln w="9525" cap="flat" cmpd="sng" algn="ctr">
          <a:solidFill>
            <a:schemeClr val="accent4">
              <a:hueOff val="-3210336"/>
              <a:satOff val="39690"/>
              <a:lumOff val="-129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4506ED-9EF2-4C8F-A9DB-F5AD732F4AF1}">
      <dsp:nvSpPr>
        <dsp:cNvPr id="0" name=""/>
        <dsp:cNvSpPr/>
      </dsp:nvSpPr>
      <dsp:spPr>
        <a:xfrm rot="10800000">
          <a:off x="1647790" y="1242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помогаем другим людям</a:t>
          </a:r>
          <a:endParaRPr lang="ru-RU" sz="2300" kern="1200" dirty="0"/>
        </a:p>
      </dsp:txBody>
      <dsp:txXfrm rot="10800000">
        <a:off x="1647790" y="1242"/>
        <a:ext cx="5721957" cy="826182"/>
      </dsp:txXfrm>
    </dsp:sp>
    <dsp:sp modelId="{59001BBF-2354-49A7-B799-770CE2F608B4}">
      <dsp:nvSpPr>
        <dsp:cNvPr id="0" name=""/>
        <dsp:cNvSpPr/>
      </dsp:nvSpPr>
      <dsp:spPr>
        <a:xfrm>
          <a:off x="1234699" y="1242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63BC5-98AC-45CD-95FD-7E6466B794A5}">
      <dsp:nvSpPr>
        <dsp:cNvPr id="0" name=""/>
        <dsp:cNvSpPr/>
      </dsp:nvSpPr>
      <dsp:spPr>
        <a:xfrm rot="10800000">
          <a:off x="1647790" y="1074046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встречаемся с интересными людьми</a:t>
          </a:r>
          <a:endParaRPr lang="ru-RU" sz="2300" kern="1200" dirty="0"/>
        </a:p>
      </dsp:txBody>
      <dsp:txXfrm rot="10800000">
        <a:off x="1647790" y="1074046"/>
        <a:ext cx="5721957" cy="826182"/>
      </dsp:txXfrm>
    </dsp:sp>
    <dsp:sp modelId="{EBCEC617-3863-42B0-8D0E-CF7D6D67FBED}">
      <dsp:nvSpPr>
        <dsp:cNvPr id="0" name=""/>
        <dsp:cNvSpPr/>
      </dsp:nvSpPr>
      <dsp:spPr>
        <a:xfrm>
          <a:off x="1234699" y="1074046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53FE1-5372-497D-9949-06FBA1637BD4}">
      <dsp:nvSpPr>
        <dsp:cNvPr id="0" name=""/>
        <dsp:cNvSpPr/>
      </dsp:nvSpPr>
      <dsp:spPr>
        <a:xfrm rot="10800000">
          <a:off x="1647790" y="2146850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набираемся опыта в общении</a:t>
          </a:r>
          <a:endParaRPr lang="ru-RU" sz="2300" kern="1200" dirty="0"/>
        </a:p>
      </dsp:txBody>
      <dsp:txXfrm rot="10800000">
        <a:off x="1647790" y="2146850"/>
        <a:ext cx="5721957" cy="826182"/>
      </dsp:txXfrm>
    </dsp:sp>
    <dsp:sp modelId="{2A9805E7-EC9C-417E-883D-D8E1E9D6AD6D}">
      <dsp:nvSpPr>
        <dsp:cNvPr id="0" name=""/>
        <dsp:cNvSpPr/>
      </dsp:nvSpPr>
      <dsp:spPr>
        <a:xfrm>
          <a:off x="1234699" y="2146850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B43AF-6F1F-449C-B394-CF5D53D134C4}">
      <dsp:nvSpPr>
        <dsp:cNvPr id="0" name=""/>
        <dsp:cNvSpPr/>
      </dsp:nvSpPr>
      <dsp:spPr>
        <a:xfrm rot="10800000">
          <a:off x="1647790" y="3219654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приобретаем практические знания, умения, навыки</a:t>
          </a:r>
          <a:endParaRPr lang="ru-RU" sz="2300" kern="1200" dirty="0"/>
        </a:p>
      </dsp:txBody>
      <dsp:txXfrm rot="10800000">
        <a:off x="1647790" y="3219654"/>
        <a:ext cx="5721957" cy="826182"/>
      </dsp:txXfrm>
    </dsp:sp>
    <dsp:sp modelId="{25D19357-F921-4D9D-98AE-67DF8FB2E15A}">
      <dsp:nvSpPr>
        <dsp:cNvPr id="0" name=""/>
        <dsp:cNvSpPr/>
      </dsp:nvSpPr>
      <dsp:spPr>
        <a:xfrm>
          <a:off x="1234699" y="3219654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ABDE2-2902-4CCE-A187-84C71BE2B124}">
      <dsp:nvSpPr>
        <dsp:cNvPr id="0" name=""/>
        <dsp:cNvSpPr/>
      </dsp:nvSpPr>
      <dsp:spPr>
        <a:xfrm rot="10800000">
          <a:off x="1647790" y="4292458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раскрываем свои таланты и внутренний потенциал</a:t>
          </a:r>
          <a:endParaRPr lang="ru-RU" sz="2300" kern="1200" dirty="0"/>
        </a:p>
      </dsp:txBody>
      <dsp:txXfrm rot="10800000">
        <a:off x="1647790" y="4292458"/>
        <a:ext cx="5721957" cy="826182"/>
      </dsp:txXfrm>
    </dsp:sp>
    <dsp:sp modelId="{1E660599-AABD-40E7-9D44-D7A72C691D31}">
      <dsp:nvSpPr>
        <dsp:cNvPr id="0" name=""/>
        <dsp:cNvSpPr/>
      </dsp:nvSpPr>
      <dsp:spPr>
        <a:xfrm>
          <a:off x="1234699" y="4292458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3B547-13C5-46BC-A8F6-52BC3A562E12}">
      <dsp:nvSpPr>
        <dsp:cNvPr id="0" name=""/>
        <dsp:cNvSpPr/>
      </dsp:nvSpPr>
      <dsp:spPr>
        <a:xfrm rot="10800000">
          <a:off x="1647790" y="5365262"/>
          <a:ext cx="5721957" cy="8261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32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Мы ведем и пропагандируем здоровый образ жизни</a:t>
          </a:r>
          <a:endParaRPr lang="ru-RU" sz="2300" kern="1200" dirty="0"/>
        </a:p>
      </dsp:txBody>
      <dsp:txXfrm rot="10800000">
        <a:off x="1647790" y="5365262"/>
        <a:ext cx="5721957" cy="826182"/>
      </dsp:txXfrm>
    </dsp:sp>
    <dsp:sp modelId="{0604065A-2D39-4B7F-85B1-644D5D414A06}">
      <dsp:nvSpPr>
        <dsp:cNvPr id="0" name=""/>
        <dsp:cNvSpPr/>
      </dsp:nvSpPr>
      <dsp:spPr>
        <a:xfrm>
          <a:off x="1234699" y="5365262"/>
          <a:ext cx="826182" cy="8261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DAE943-0FF6-4206-9BBE-523E2FBCB11A}">
      <dsp:nvSpPr>
        <dsp:cNvPr id="0" name=""/>
        <dsp:cNvSpPr/>
      </dsp:nvSpPr>
      <dsp:spPr>
        <a:xfrm>
          <a:off x="1530070" y="360903"/>
          <a:ext cx="5207131" cy="5328472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/>
            <a:t>Социальное волонтерство </a:t>
          </a:r>
          <a:endParaRPr lang="ru-RU" sz="2400" u="none" kern="1200" dirty="0"/>
        </a:p>
      </dsp:txBody>
      <dsp:txXfrm>
        <a:off x="4246458" y="1256594"/>
        <a:ext cx="1673720" cy="1141815"/>
      </dsp:txXfrm>
    </dsp:sp>
    <dsp:sp modelId="{66D9FAB2-E72C-4975-9734-B2C87AAB0750}">
      <dsp:nvSpPr>
        <dsp:cNvPr id="0" name=""/>
        <dsp:cNvSpPr/>
      </dsp:nvSpPr>
      <dsp:spPr>
        <a:xfrm>
          <a:off x="1649917" y="557139"/>
          <a:ext cx="5178855" cy="5178855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5">
                <a:hueOff val="2970924"/>
                <a:satOff val="-15130"/>
                <a:lumOff val="2794"/>
                <a:alphaOff val="0"/>
                <a:tint val="35000"/>
                <a:satMod val="253000"/>
              </a:schemeClr>
            </a:gs>
            <a:gs pos="50000">
              <a:schemeClr val="accent5">
                <a:hueOff val="2970924"/>
                <a:satOff val="-15130"/>
                <a:lumOff val="2794"/>
                <a:alphaOff val="0"/>
                <a:tint val="42000"/>
                <a:satMod val="255000"/>
              </a:schemeClr>
            </a:gs>
            <a:gs pos="97000">
              <a:schemeClr val="accent5">
                <a:hueOff val="2970924"/>
                <a:satOff val="-15130"/>
                <a:lumOff val="2794"/>
                <a:alphaOff val="0"/>
                <a:tint val="53000"/>
                <a:satMod val="260000"/>
              </a:schemeClr>
            </a:gs>
            <a:gs pos="100000">
              <a:schemeClr val="accent5">
                <a:hueOff val="2970924"/>
                <a:satOff val="-15130"/>
                <a:lumOff val="2794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/>
            <a:t>Волонтерство Победы</a:t>
          </a:r>
          <a:endParaRPr lang="ru-RU" sz="2400" u="none" kern="1200" dirty="0"/>
        </a:p>
      </dsp:txBody>
      <dsp:txXfrm>
        <a:off x="4985346" y="2923383"/>
        <a:ext cx="1541326" cy="1233060"/>
      </dsp:txXfrm>
    </dsp:sp>
    <dsp:sp modelId="{B4EF0C8D-B295-4576-8530-322BA5ADA250}">
      <dsp:nvSpPr>
        <dsp:cNvPr id="0" name=""/>
        <dsp:cNvSpPr/>
      </dsp:nvSpPr>
      <dsp:spPr>
        <a:xfrm>
          <a:off x="1532776" y="642220"/>
          <a:ext cx="5178855" cy="5178855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5">
                <a:hueOff val="5941847"/>
                <a:satOff val="-30260"/>
                <a:lumOff val="5588"/>
                <a:alphaOff val="0"/>
                <a:tint val="35000"/>
                <a:satMod val="253000"/>
              </a:schemeClr>
            </a:gs>
            <a:gs pos="50000">
              <a:schemeClr val="accent5">
                <a:hueOff val="5941847"/>
                <a:satOff val="-30260"/>
                <a:lumOff val="5588"/>
                <a:alphaOff val="0"/>
                <a:tint val="42000"/>
                <a:satMod val="255000"/>
              </a:schemeClr>
            </a:gs>
            <a:gs pos="97000">
              <a:schemeClr val="accent5">
                <a:hueOff val="5941847"/>
                <a:satOff val="-30260"/>
                <a:lumOff val="5588"/>
                <a:alphaOff val="0"/>
                <a:tint val="53000"/>
                <a:satMod val="260000"/>
              </a:schemeClr>
            </a:gs>
            <a:gs pos="100000">
              <a:schemeClr val="accent5">
                <a:hueOff val="5941847"/>
                <a:satOff val="-30260"/>
                <a:lumOff val="5588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/>
            <a:t>Экологическое волонтерство</a:t>
          </a:r>
          <a:endParaRPr lang="ru-RU" sz="2400" u="none" kern="1200" dirty="0"/>
        </a:p>
      </dsp:txBody>
      <dsp:txXfrm>
        <a:off x="3382367" y="4279749"/>
        <a:ext cx="1479672" cy="1356366"/>
      </dsp:txXfrm>
    </dsp:sp>
    <dsp:sp modelId="{4E56429B-AA03-4951-96CC-2ED1AFCC534F}">
      <dsp:nvSpPr>
        <dsp:cNvPr id="0" name=""/>
        <dsp:cNvSpPr/>
      </dsp:nvSpPr>
      <dsp:spPr>
        <a:xfrm>
          <a:off x="1415635" y="557139"/>
          <a:ext cx="5178855" cy="5178855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5">
                <a:hueOff val="8912770"/>
                <a:satOff val="-45390"/>
                <a:lumOff val="8381"/>
                <a:alphaOff val="0"/>
                <a:tint val="35000"/>
                <a:satMod val="253000"/>
              </a:schemeClr>
            </a:gs>
            <a:gs pos="50000">
              <a:schemeClr val="accent5">
                <a:hueOff val="8912770"/>
                <a:satOff val="-45390"/>
                <a:lumOff val="8381"/>
                <a:alphaOff val="0"/>
                <a:tint val="42000"/>
                <a:satMod val="255000"/>
              </a:schemeClr>
            </a:gs>
            <a:gs pos="97000">
              <a:schemeClr val="accent5">
                <a:hueOff val="8912770"/>
                <a:satOff val="-45390"/>
                <a:lumOff val="8381"/>
                <a:alphaOff val="0"/>
                <a:tint val="53000"/>
                <a:satMod val="260000"/>
              </a:schemeClr>
            </a:gs>
            <a:gs pos="100000">
              <a:schemeClr val="accent5">
                <a:hueOff val="8912770"/>
                <a:satOff val="-45390"/>
                <a:lumOff val="8381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/>
            <a:t>Событийное волонтерство </a:t>
          </a:r>
          <a:endParaRPr lang="ru-RU" sz="2400" u="none" kern="1200" dirty="0"/>
        </a:p>
      </dsp:txBody>
      <dsp:txXfrm>
        <a:off x="1717735" y="2923383"/>
        <a:ext cx="1541326" cy="1233060"/>
      </dsp:txXfrm>
    </dsp:sp>
    <dsp:sp modelId="{8C02EDE7-4E51-4158-9E35-CDD6D2035B29}">
      <dsp:nvSpPr>
        <dsp:cNvPr id="0" name=""/>
        <dsp:cNvSpPr/>
      </dsp:nvSpPr>
      <dsp:spPr>
        <a:xfrm>
          <a:off x="1460025" y="419036"/>
          <a:ext cx="5178855" cy="5178855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5">
                <a:hueOff val="11883694"/>
                <a:satOff val="-60520"/>
                <a:lumOff val="11175"/>
                <a:alphaOff val="0"/>
                <a:tint val="35000"/>
                <a:satMod val="253000"/>
              </a:schemeClr>
            </a:gs>
            <a:gs pos="50000">
              <a:schemeClr val="accent5">
                <a:hueOff val="11883694"/>
                <a:satOff val="-60520"/>
                <a:lumOff val="11175"/>
                <a:alphaOff val="0"/>
                <a:tint val="42000"/>
                <a:satMod val="255000"/>
              </a:schemeClr>
            </a:gs>
            <a:gs pos="97000">
              <a:schemeClr val="accent5">
                <a:hueOff val="11883694"/>
                <a:satOff val="-60520"/>
                <a:lumOff val="11175"/>
                <a:alphaOff val="0"/>
                <a:tint val="53000"/>
                <a:satMod val="260000"/>
              </a:schemeClr>
            </a:gs>
            <a:gs pos="100000">
              <a:schemeClr val="accent5">
                <a:hueOff val="11883694"/>
                <a:satOff val="-60520"/>
                <a:lumOff val="11175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u="none" kern="1200" dirty="0" smtClean="0"/>
            <a:t>Профилактика ЗОЖ</a:t>
          </a:r>
          <a:endParaRPr lang="ru-RU" sz="2400" u="none" kern="1200" dirty="0"/>
        </a:p>
      </dsp:txBody>
      <dsp:txXfrm>
        <a:off x="2272612" y="1289577"/>
        <a:ext cx="1664632" cy="1109754"/>
      </dsp:txXfrm>
    </dsp:sp>
    <dsp:sp modelId="{F1BCA4AA-A0F1-414D-8765-05D85C2BDA15}">
      <dsp:nvSpPr>
        <dsp:cNvPr id="0" name=""/>
        <dsp:cNvSpPr/>
      </dsp:nvSpPr>
      <dsp:spPr>
        <a:xfrm>
          <a:off x="1223270" y="114581"/>
          <a:ext cx="5820046" cy="5820046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A3FBBFB-BFCA-4B34-8C75-88F6721C9A69}">
      <dsp:nvSpPr>
        <dsp:cNvPr id="0" name=""/>
        <dsp:cNvSpPr/>
      </dsp:nvSpPr>
      <dsp:spPr>
        <a:xfrm>
          <a:off x="1329679" y="236498"/>
          <a:ext cx="5820046" cy="5820046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gradFill rotWithShape="0">
          <a:gsLst>
            <a:gs pos="0">
              <a:schemeClr val="accent5">
                <a:hueOff val="2970924"/>
                <a:satOff val="-15130"/>
                <a:lumOff val="2794"/>
                <a:alphaOff val="0"/>
                <a:tint val="35000"/>
                <a:satMod val="253000"/>
              </a:schemeClr>
            </a:gs>
            <a:gs pos="50000">
              <a:schemeClr val="accent5">
                <a:hueOff val="2970924"/>
                <a:satOff val="-15130"/>
                <a:lumOff val="2794"/>
                <a:alphaOff val="0"/>
                <a:tint val="42000"/>
                <a:satMod val="255000"/>
              </a:schemeClr>
            </a:gs>
            <a:gs pos="97000">
              <a:schemeClr val="accent5">
                <a:hueOff val="2970924"/>
                <a:satOff val="-15130"/>
                <a:lumOff val="2794"/>
                <a:alphaOff val="0"/>
                <a:tint val="53000"/>
                <a:satMod val="260000"/>
              </a:schemeClr>
            </a:gs>
            <a:gs pos="100000">
              <a:schemeClr val="accent5">
                <a:hueOff val="2970924"/>
                <a:satOff val="-15130"/>
                <a:lumOff val="2794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0B2DEB-392F-4204-A7E2-D3AE4D94A4F2}">
      <dsp:nvSpPr>
        <dsp:cNvPr id="0" name=""/>
        <dsp:cNvSpPr/>
      </dsp:nvSpPr>
      <dsp:spPr>
        <a:xfrm>
          <a:off x="1212180" y="321839"/>
          <a:ext cx="5820046" cy="5820046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gradFill rotWithShape="0">
          <a:gsLst>
            <a:gs pos="0">
              <a:schemeClr val="accent5">
                <a:hueOff val="5941847"/>
                <a:satOff val="-30260"/>
                <a:lumOff val="5588"/>
                <a:alphaOff val="0"/>
                <a:tint val="35000"/>
                <a:satMod val="253000"/>
              </a:schemeClr>
            </a:gs>
            <a:gs pos="50000">
              <a:schemeClr val="accent5">
                <a:hueOff val="5941847"/>
                <a:satOff val="-30260"/>
                <a:lumOff val="5588"/>
                <a:alphaOff val="0"/>
                <a:tint val="42000"/>
                <a:satMod val="255000"/>
              </a:schemeClr>
            </a:gs>
            <a:gs pos="97000">
              <a:schemeClr val="accent5">
                <a:hueOff val="5941847"/>
                <a:satOff val="-30260"/>
                <a:lumOff val="5588"/>
                <a:alphaOff val="0"/>
                <a:tint val="53000"/>
                <a:satMod val="260000"/>
              </a:schemeClr>
            </a:gs>
            <a:gs pos="100000">
              <a:schemeClr val="accent5">
                <a:hueOff val="5941847"/>
                <a:satOff val="-30260"/>
                <a:lumOff val="5588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E1F48E-BC4D-4E2A-BA1F-5F93F3FDDC03}">
      <dsp:nvSpPr>
        <dsp:cNvPr id="0" name=""/>
        <dsp:cNvSpPr/>
      </dsp:nvSpPr>
      <dsp:spPr>
        <a:xfrm>
          <a:off x="1094681" y="236498"/>
          <a:ext cx="5820046" cy="5820046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gradFill rotWithShape="0">
          <a:gsLst>
            <a:gs pos="0">
              <a:schemeClr val="accent5">
                <a:hueOff val="8912770"/>
                <a:satOff val="-45390"/>
                <a:lumOff val="8381"/>
                <a:alphaOff val="0"/>
                <a:tint val="35000"/>
                <a:satMod val="253000"/>
              </a:schemeClr>
            </a:gs>
            <a:gs pos="50000">
              <a:schemeClr val="accent5">
                <a:hueOff val="8912770"/>
                <a:satOff val="-45390"/>
                <a:lumOff val="8381"/>
                <a:alphaOff val="0"/>
                <a:tint val="42000"/>
                <a:satMod val="255000"/>
              </a:schemeClr>
            </a:gs>
            <a:gs pos="97000">
              <a:schemeClr val="accent5">
                <a:hueOff val="8912770"/>
                <a:satOff val="-45390"/>
                <a:lumOff val="8381"/>
                <a:alphaOff val="0"/>
                <a:tint val="53000"/>
                <a:satMod val="260000"/>
              </a:schemeClr>
            </a:gs>
            <a:gs pos="100000">
              <a:schemeClr val="accent5">
                <a:hueOff val="8912770"/>
                <a:satOff val="-45390"/>
                <a:lumOff val="8381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50C14C2-19CC-4228-939B-AA53F9AD37A5}">
      <dsp:nvSpPr>
        <dsp:cNvPr id="0" name=""/>
        <dsp:cNvSpPr/>
      </dsp:nvSpPr>
      <dsp:spPr>
        <a:xfrm>
          <a:off x="1139673" y="98440"/>
          <a:ext cx="5820046" cy="5820046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gradFill rotWithShape="0">
          <a:gsLst>
            <a:gs pos="0">
              <a:schemeClr val="accent5">
                <a:hueOff val="11883694"/>
                <a:satOff val="-60520"/>
                <a:lumOff val="11175"/>
                <a:alphaOff val="0"/>
                <a:tint val="35000"/>
                <a:satMod val="253000"/>
              </a:schemeClr>
            </a:gs>
            <a:gs pos="50000">
              <a:schemeClr val="accent5">
                <a:hueOff val="11883694"/>
                <a:satOff val="-60520"/>
                <a:lumOff val="11175"/>
                <a:alphaOff val="0"/>
                <a:tint val="42000"/>
                <a:satMod val="255000"/>
              </a:schemeClr>
            </a:gs>
            <a:gs pos="97000">
              <a:schemeClr val="accent5">
                <a:hueOff val="11883694"/>
                <a:satOff val="-60520"/>
                <a:lumOff val="11175"/>
                <a:alphaOff val="0"/>
                <a:tint val="53000"/>
                <a:satMod val="260000"/>
              </a:schemeClr>
            </a:gs>
            <a:gs pos="100000">
              <a:schemeClr val="accent5">
                <a:hueOff val="11883694"/>
                <a:satOff val="-60520"/>
                <a:lumOff val="11175"/>
                <a:alphaOff val="0"/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4BDB9D7-C4D0-41AA-AC46-D12EBF7AB394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69C430F-0A3C-40EE-ADDB-6DFBC07B80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ytmdou1.edumsko.ru/uploads/1200/1119/section/258435/mir.jpg?15264554388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1526" y="56831"/>
            <a:ext cx="6832474" cy="68011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484368" cy="3240360"/>
          </a:xfrm>
        </p:spPr>
        <p:txBody>
          <a:bodyPr>
            <a:normAutofit/>
          </a:bodyPr>
          <a:lstStyle/>
          <a:p>
            <a:r>
              <a:rPr lang="ru-RU" sz="2000" b="1" smtClean="0"/>
              <a:t> </a:t>
            </a:r>
            <a:r>
              <a:rPr lang="ru-RU" sz="4400" b="1" smtClean="0">
                <a:solidFill>
                  <a:schemeClr val="tx1"/>
                </a:solidFill>
              </a:rPr>
              <a:t>ВОЛОНТЕРСТВО</a:t>
            </a:r>
            <a:r>
              <a:rPr lang="ru-RU" sz="4400" b="1" dirty="0" smtClean="0">
                <a:solidFill>
                  <a:schemeClr val="tx1"/>
                </a:solidFill>
              </a:rPr>
              <a:t/>
            </a:r>
            <a:br>
              <a:rPr lang="ru-RU" sz="4400" b="1" dirty="0" smtClean="0">
                <a:solidFill>
                  <a:schemeClr val="tx1"/>
                </a:solidFill>
              </a:rPr>
            </a:br>
            <a:r>
              <a:rPr lang="ru-RU" sz="4400" b="1" dirty="0" smtClean="0">
                <a:solidFill>
                  <a:schemeClr val="tx1"/>
                </a:solidFill>
              </a:rPr>
              <a:t>как новая инновационная форма работы в ДОУ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7520880" cy="936104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Карпикова Е.Н., воспитатель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 МБДОУ «Детский сад № 1 «Смоляночка»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683568" y="620688"/>
          <a:ext cx="784887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Мотивация у волонтёров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31640" y="5373216"/>
            <a:ext cx="6768752" cy="108012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7200" dirty="0" smtClean="0"/>
              <a:t>Ты нужен!</a:t>
            </a:r>
            <a:endParaRPr lang="ru-RU" sz="7200" dirty="0"/>
          </a:p>
        </p:txBody>
      </p:sp>
      <p:pic>
        <p:nvPicPr>
          <p:cNvPr id="15362" name="Picture 2" descr="D:\группа бабочки\ПОСАДКА ЦВЕТОВ 10.05.2018\DSC_05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6408712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http://obrazov.cap.ru/UserFiles/news/201412/05/original/2996104c5a4e29e4da6647433ff7e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60648"/>
            <a:ext cx="7329988" cy="65878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016224"/>
          </a:xfrm>
        </p:spPr>
        <p:txBody>
          <a:bodyPr>
            <a:normAutofit fontScale="90000"/>
          </a:bodyPr>
          <a:lstStyle/>
          <a:p>
            <a:pPr algn="r"/>
            <a:r>
              <a:rPr lang="ru-RU" sz="6700" b="1" dirty="0" smtClean="0"/>
              <a:t>Бесплатно — </a:t>
            </a:r>
            <a:br>
              <a:rPr lang="ru-RU" sz="6700" b="1" dirty="0" smtClean="0"/>
            </a:br>
            <a:r>
              <a:rPr lang="ru-RU" sz="6700" b="1" dirty="0" smtClean="0"/>
              <a:t>не значит даром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39552" y="260648"/>
          <a:ext cx="860444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Виды деятельности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99592" y="692696"/>
          <a:ext cx="8244408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188640"/>
            <a:ext cx="740664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Социальное </a:t>
            </a:r>
            <a:r>
              <a:rPr lang="ru-RU" b="1" dirty="0" err="1" smtClean="0"/>
              <a:t>волонтерство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908720"/>
            <a:ext cx="7406640" cy="864096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Праздники, посвященные Дню престарелых и </a:t>
            </a:r>
          </a:p>
          <a:p>
            <a:r>
              <a:rPr lang="ru-RU" b="1" dirty="0" smtClean="0"/>
              <a:t>Дню бабушек и дедушек</a:t>
            </a:r>
            <a:endParaRPr lang="ru-RU" b="1" dirty="0"/>
          </a:p>
        </p:txBody>
      </p:sp>
      <p:pic>
        <p:nvPicPr>
          <p:cNvPr id="4" name="Picture 3" descr="D:\фото дети\праздник для бабушек и дедушек группа бабочки\IMG_20171109_104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5514037" cy="3096344"/>
          </a:xfrm>
          <a:prstGeom prst="rect">
            <a:avLst/>
          </a:prstGeom>
          <a:noFill/>
        </p:spPr>
      </p:pic>
      <p:pic>
        <p:nvPicPr>
          <p:cNvPr id="5" name="Picture 9" descr="https://thumb.cloud.mail.ru/weblink/thumb/xw1/DY59/Cb3uBWqpd/DSC_9245.JPG?x-email=undefined"/>
          <p:cNvPicPr>
            <a:picLocks noChangeAspect="1" noChangeArrowheads="1"/>
          </p:cNvPicPr>
          <p:nvPr/>
        </p:nvPicPr>
        <p:blipFill>
          <a:blip r:embed="rId3" cstate="print"/>
          <a:srcRect t="28912"/>
          <a:stretch>
            <a:fillRect/>
          </a:stretch>
        </p:blipFill>
        <p:spPr bwMode="auto">
          <a:xfrm>
            <a:off x="3347864" y="4077072"/>
            <a:ext cx="5472608" cy="2586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Мастер -классы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фото дети\мастер класс с бабушками\P81115-161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4536504" cy="3402378"/>
          </a:xfrm>
          <a:prstGeom prst="rect">
            <a:avLst/>
          </a:prstGeom>
          <a:noFill/>
        </p:spPr>
      </p:pic>
      <p:pic>
        <p:nvPicPr>
          <p:cNvPr id="1027" name="Picture 3" descr="D:\мамина флористика\фото для программы по флористике\P1020864.JPG"/>
          <p:cNvPicPr>
            <a:picLocks noChangeAspect="1" noChangeArrowheads="1"/>
          </p:cNvPicPr>
          <p:nvPr/>
        </p:nvPicPr>
        <p:blipFill>
          <a:blip r:embed="rId3" cstate="print"/>
          <a:srcRect t="27890"/>
          <a:stretch>
            <a:fillRect/>
          </a:stretch>
        </p:blipFill>
        <p:spPr bwMode="auto">
          <a:xfrm>
            <a:off x="3059832" y="3501008"/>
            <a:ext cx="5852160" cy="316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фото дети\IMG-9784f9f1438f6d6259022118e53bc152-V.jpg"/>
          <p:cNvPicPr/>
          <p:nvPr/>
        </p:nvPicPr>
        <p:blipFill>
          <a:blip r:embed="rId2" cstate="print"/>
          <a:srcRect l="8952" t="15916"/>
          <a:stretch>
            <a:fillRect/>
          </a:stretch>
        </p:blipFill>
        <p:spPr bwMode="auto">
          <a:xfrm>
            <a:off x="2555776" y="3284984"/>
            <a:ext cx="633670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98080" cy="41837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Концерты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D:\ЗАГРУЗКИ\оле в газету\Акция милосердие Вишенки\DSC_0193.JPG"/>
          <p:cNvPicPr>
            <a:picLocks noChangeAspect="1" noChangeArrowheads="1"/>
          </p:cNvPicPr>
          <p:nvPr/>
        </p:nvPicPr>
        <p:blipFill>
          <a:blip r:embed="rId3" cstate="print"/>
          <a:srcRect t="24204" b="10099"/>
          <a:stretch>
            <a:fillRect/>
          </a:stretch>
        </p:blipFill>
        <p:spPr bwMode="auto">
          <a:xfrm>
            <a:off x="467544" y="692696"/>
            <a:ext cx="6740832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Дарим радость детям без семьи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2" name="Содержимое 11" descr="P81128-095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980728"/>
            <a:ext cx="4320480" cy="3240360"/>
          </a:xfrm>
        </p:spPr>
      </p:pic>
      <p:pic>
        <p:nvPicPr>
          <p:cNvPr id="13" name="Содержимое 5" descr="IMG-48f884ca2362c9621d034bcf019a988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140968"/>
            <a:ext cx="4600600" cy="34504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0"/>
            <a:ext cx="7406640" cy="836712"/>
          </a:xfrm>
        </p:spPr>
        <p:txBody>
          <a:bodyPr/>
          <a:lstStyle/>
          <a:p>
            <a:r>
              <a:rPr lang="ru-RU" b="1" dirty="0" err="1" smtClean="0"/>
              <a:t>Волонтерство</a:t>
            </a:r>
            <a:r>
              <a:rPr lang="ru-RU" b="1" dirty="0" smtClean="0"/>
              <a:t> Победы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764704"/>
            <a:ext cx="7406640" cy="57606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Изготовление журавликов</a:t>
            </a:r>
            <a:endParaRPr lang="ru-RU" sz="2800" b="1" dirty="0"/>
          </a:p>
        </p:txBody>
      </p:sp>
      <p:pic>
        <p:nvPicPr>
          <p:cNvPr id="4" name="Picture 2" descr="D:\фото дети\акция журавлики\P80418-163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4824536" cy="3618402"/>
          </a:xfrm>
          <a:prstGeom prst="rect">
            <a:avLst/>
          </a:prstGeom>
          <a:noFill/>
        </p:spPr>
      </p:pic>
      <p:pic>
        <p:nvPicPr>
          <p:cNvPr id="3074" name="Picture 2" descr="D:\фото дети\акция журавлики\P80418-164252.jpg"/>
          <p:cNvPicPr>
            <a:picLocks noChangeAspect="1" noChangeArrowheads="1"/>
          </p:cNvPicPr>
          <p:nvPr/>
        </p:nvPicPr>
        <p:blipFill>
          <a:blip r:embed="rId3" cstate="print"/>
          <a:srcRect t="11638" b="5684"/>
          <a:stretch>
            <a:fillRect/>
          </a:stretch>
        </p:blipFill>
        <p:spPr bwMode="auto">
          <a:xfrm>
            <a:off x="3635896" y="3587480"/>
            <a:ext cx="5274290" cy="3270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98080" cy="3096344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 smtClean="0"/>
              <a:t>Упавшему помоги встать.</a:t>
            </a:r>
            <a:br>
              <a:rPr lang="ru-RU" sz="3600" dirty="0" smtClean="0"/>
            </a:br>
            <a:r>
              <a:rPr lang="ru-RU" sz="3600" dirty="0" smtClean="0"/>
              <a:t>Старому, слабому, слепому помоги перейти дорогу.</a:t>
            </a:r>
            <a:br>
              <a:rPr lang="ru-RU" sz="3600" dirty="0" smtClean="0"/>
            </a:br>
            <a:r>
              <a:rPr lang="ru-RU" sz="3600" dirty="0" smtClean="0"/>
              <a:t> И делай это сердечно, от души, любезно, не хмурясь.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age_05092018003400_15360896405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3068960"/>
            <a:ext cx="7499350" cy="3332231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7" descr="P91022-121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9" y="980729"/>
            <a:ext cx="4536504" cy="34023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День белых журавлей</a:t>
            </a:r>
            <a:endParaRPr lang="ru-RU" sz="2800" dirty="0"/>
          </a:p>
        </p:txBody>
      </p:sp>
      <p:pic>
        <p:nvPicPr>
          <p:cNvPr id="14" name="Содержимое 13" descr="IMG-fcf56cc8b378017a7870b09cf96d3e7e-V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1589"/>
          <a:stretch>
            <a:fillRect/>
          </a:stretch>
        </p:blipFill>
        <p:spPr>
          <a:xfrm>
            <a:off x="3851920" y="3717032"/>
            <a:ext cx="4891881" cy="287682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72008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tx1"/>
                </a:solidFill>
              </a:rPr>
              <a:t>Флеш-моб</a:t>
            </a:r>
            <a:r>
              <a:rPr lang="ru-RU" sz="2800" b="1" dirty="0" smtClean="0">
                <a:solidFill>
                  <a:schemeClr val="tx1"/>
                </a:solidFill>
              </a:rPr>
              <a:t> «</a:t>
            </a:r>
            <a:r>
              <a:rPr lang="en-US" sz="2800" b="1" dirty="0" smtClean="0">
                <a:solidFill>
                  <a:schemeClr val="tx1"/>
                </a:solidFill>
              </a:rPr>
              <a:t>#</a:t>
            </a:r>
            <a:r>
              <a:rPr lang="ru-RU" sz="2800" b="1" dirty="0" err="1" smtClean="0">
                <a:solidFill>
                  <a:schemeClr val="tx1"/>
                </a:solidFill>
              </a:rPr>
              <a:t>ЭтоНашаПобеда</a:t>
            </a:r>
            <a:r>
              <a:rPr lang="ru-RU" sz="2800" b="1" dirty="0" smtClean="0">
                <a:solidFill>
                  <a:schemeClr val="tx1"/>
                </a:solidFill>
              </a:rPr>
              <a:t>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3" descr="D:\фото дети\P80505-110903.jpg"/>
          <p:cNvPicPr>
            <a:picLocks noChangeAspect="1" noChangeArrowheads="1"/>
          </p:cNvPicPr>
          <p:nvPr/>
        </p:nvPicPr>
        <p:blipFill>
          <a:blip r:embed="rId2" cstate="print"/>
          <a:srcRect t="12954" b="17131"/>
          <a:stretch>
            <a:fillRect/>
          </a:stretch>
        </p:blipFill>
        <p:spPr bwMode="auto">
          <a:xfrm>
            <a:off x="2879304" y="3356992"/>
            <a:ext cx="6264696" cy="3284984"/>
          </a:xfrm>
          <a:prstGeom prst="rect">
            <a:avLst/>
          </a:prstGeom>
          <a:noFill/>
        </p:spPr>
      </p:pic>
      <p:pic>
        <p:nvPicPr>
          <p:cNvPr id="4098" name="Picture 2" descr="D:\ЗАГРУЗКИ\IMG-abd285dff888a2bfd5abb9816165c5c5-V.jpg"/>
          <p:cNvPicPr>
            <a:picLocks noChangeAspect="1" noChangeArrowheads="1"/>
          </p:cNvPicPr>
          <p:nvPr/>
        </p:nvPicPr>
        <p:blipFill>
          <a:blip r:embed="rId3" cstate="print"/>
          <a:srcRect l="14544" t="39529"/>
          <a:stretch>
            <a:fillRect/>
          </a:stretch>
        </p:blipFill>
        <p:spPr bwMode="auto">
          <a:xfrm>
            <a:off x="1043608" y="836712"/>
            <a:ext cx="6624736" cy="2636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Концерты для ветеранов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7344816" cy="55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47681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Экологическое </a:t>
            </a:r>
            <a:r>
              <a:rPr lang="ru-RU" b="1" dirty="0" err="1" smtClean="0"/>
              <a:t>волонтерство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836712"/>
            <a:ext cx="7406640" cy="50405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Изготовление скворечников и кормушек</a:t>
            </a:r>
            <a:endParaRPr lang="ru-RU" sz="2800" b="1" dirty="0"/>
          </a:p>
        </p:txBody>
      </p:sp>
      <p:pic>
        <p:nvPicPr>
          <p:cNvPr id="4" name="Picture 3" descr="D:\ЗАГРУЗКИ\оле в газету\Акция помоги птицам вешаем скворечники.JPG"/>
          <p:cNvPicPr>
            <a:picLocks noChangeAspect="1" noChangeArrowheads="1"/>
          </p:cNvPicPr>
          <p:nvPr/>
        </p:nvPicPr>
        <p:blipFill>
          <a:blip r:embed="rId2" cstate="print"/>
          <a:srcRect b="20647"/>
          <a:stretch>
            <a:fillRect/>
          </a:stretch>
        </p:blipFill>
        <p:spPr bwMode="auto">
          <a:xfrm>
            <a:off x="0" y="1484784"/>
            <a:ext cx="9144000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 дети\покорми птиц\IMG-9e45801b6d29aa50e8913215a73e4a69-V.jpg"/>
          <p:cNvPicPr>
            <a:picLocks noChangeAspect="1" noChangeArrowheads="1"/>
          </p:cNvPicPr>
          <p:nvPr/>
        </p:nvPicPr>
        <p:blipFill>
          <a:blip r:embed="rId2" cstate="print"/>
          <a:srcRect t="21623"/>
          <a:stretch>
            <a:fillRect/>
          </a:stretch>
        </p:blipFill>
        <p:spPr bwMode="auto">
          <a:xfrm>
            <a:off x="683568" y="188640"/>
            <a:ext cx="6047317" cy="4032448"/>
          </a:xfrm>
          <a:prstGeom prst="rect">
            <a:avLst/>
          </a:prstGeom>
          <a:noFill/>
        </p:spPr>
      </p:pic>
      <p:pic>
        <p:nvPicPr>
          <p:cNvPr id="5123" name="Picture 3" descr="D:\фото дети\покорми птиц\P81125-113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4741"/>
            <a:ext cx="3924944" cy="5233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6344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Помощь питомнику «Верность»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3" descr="D:\ЗАГРУЗКИ\оле в газету\питомник Верность.jpg"/>
          <p:cNvPicPr>
            <a:picLocks noChangeAspect="1" noChangeArrowheads="1"/>
          </p:cNvPicPr>
          <p:nvPr/>
        </p:nvPicPr>
        <p:blipFill>
          <a:blip r:embed="rId2" cstate="print"/>
          <a:srcRect t="6698"/>
          <a:stretch>
            <a:fillRect/>
          </a:stretch>
        </p:blipFill>
        <p:spPr bwMode="auto">
          <a:xfrm>
            <a:off x="1043608" y="980728"/>
            <a:ext cx="7884368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</a:t>
            </a:r>
            <a:r>
              <a:rPr lang="ru-RU" sz="3100" b="1" dirty="0" smtClean="0">
                <a:solidFill>
                  <a:schemeClr val="tx1"/>
                </a:solidFill>
              </a:rPr>
              <a:t>лагоустройство территории города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D:\группа бабочки\DSC_0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9"/>
            <a:ext cx="756084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0527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Экологические акции в частности «В борьбе с мусором»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D:\фото дети\новые бабочки\P80124-163402.jpg"/>
          <p:cNvPicPr>
            <a:picLocks noChangeAspect="1" noChangeArrowheads="1"/>
          </p:cNvPicPr>
          <p:nvPr/>
        </p:nvPicPr>
        <p:blipFill>
          <a:blip r:embed="rId2" cstate="print"/>
          <a:srcRect l="4955"/>
          <a:stretch>
            <a:fillRect/>
          </a:stretch>
        </p:blipFill>
        <p:spPr bwMode="auto">
          <a:xfrm>
            <a:off x="1043608" y="980728"/>
            <a:ext cx="5521629" cy="4357138"/>
          </a:xfrm>
          <a:prstGeom prst="rect">
            <a:avLst/>
          </a:prstGeom>
          <a:noFill/>
        </p:spPr>
      </p:pic>
      <p:pic>
        <p:nvPicPr>
          <p:cNvPr id="4" name="Picture 3" descr="D:\фото дети\новые бабочки\P80124-163009.jpg"/>
          <p:cNvPicPr>
            <a:picLocks noChangeAspect="1" noChangeArrowheads="1"/>
          </p:cNvPicPr>
          <p:nvPr/>
        </p:nvPicPr>
        <p:blipFill>
          <a:blip r:embed="rId3" cstate="print"/>
          <a:srcRect l="9198" t="4592" r="13251" b="3571"/>
          <a:stretch>
            <a:fillRect/>
          </a:stretch>
        </p:blipFill>
        <p:spPr bwMode="auto">
          <a:xfrm>
            <a:off x="5724128" y="1844824"/>
            <a:ext cx="3175011" cy="5013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188640"/>
            <a:ext cx="740664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Событийное </a:t>
            </a:r>
            <a:r>
              <a:rPr lang="ru-RU" b="1" dirty="0" err="1" smtClean="0"/>
              <a:t>волонтерство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836712"/>
            <a:ext cx="7406640" cy="5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Праздники День Матери, День Отца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D:\ЗАГРУЗКИ\встреча с мамами Я сам или вместе\P1070115.JPG"/>
          <p:cNvPicPr>
            <a:picLocks noChangeAspect="1" noChangeArrowheads="1"/>
          </p:cNvPicPr>
          <p:nvPr/>
        </p:nvPicPr>
        <p:blipFill>
          <a:blip r:embed="rId2" cstate="print"/>
          <a:srcRect t="27381" b="7353"/>
          <a:stretch>
            <a:fillRect/>
          </a:stretch>
        </p:blipFill>
        <p:spPr bwMode="auto">
          <a:xfrm>
            <a:off x="899592" y="1268760"/>
            <a:ext cx="5916957" cy="2896375"/>
          </a:xfrm>
          <a:prstGeom prst="rect">
            <a:avLst/>
          </a:prstGeom>
          <a:noFill/>
        </p:spPr>
      </p:pic>
      <p:pic>
        <p:nvPicPr>
          <p:cNvPr id="5" name="Picture 3" descr="D:\ПАПА,\День пап\DSC_0103.JPG"/>
          <p:cNvPicPr>
            <a:picLocks noChangeAspect="1" noChangeArrowheads="1"/>
          </p:cNvPicPr>
          <p:nvPr/>
        </p:nvPicPr>
        <p:blipFill>
          <a:blip r:embed="rId3" cstate="print"/>
          <a:srcRect t="29089"/>
          <a:stretch>
            <a:fillRect/>
          </a:stretch>
        </p:blipFill>
        <p:spPr bwMode="auto">
          <a:xfrm>
            <a:off x="2951312" y="3717032"/>
            <a:ext cx="6192688" cy="29165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49038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День защиты детей, день Семьи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146" name="Picture 2" descr="D:\фото дети\Бабочки пикник 2018\DSCN3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4752528" cy="3564396"/>
          </a:xfrm>
          <a:prstGeom prst="rect">
            <a:avLst/>
          </a:prstGeom>
          <a:noFill/>
        </p:spPr>
      </p:pic>
      <p:pic>
        <p:nvPicPr>
          <p:cNvPr id="3" name="Picture 2" descr="D:\ЗАГРУЗКИ\Новая папка\DSC_8636.JPG"/>
          <p:cNvPicPr>
            <a:picLocks noChangeAspect="1" noChangeArrowheads="1"/>
          </p:cNvPicPr>
          <p:nvPr/>
        </p:nvPicPr>
        <p:blipFill>
          <a:blip r:embed="rId3" cstate="print"/>
          <a:srcRect t="14326"/>
          <a:stretch>
            <a:fillRect/>
          </a:stretch>
        </p:blipFill>
        <p:spPr bwMode="auto">
          <a:xfrm>
            <a:off x="3635896" y="3645024"/>
            <a:ext cx="5291641" cy="3014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346368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/>
              <a:t>Целевые ориентиры ФГОС</a:t>
            </a:r>
            <a:endParaRPr lang="ru-RU" sz="28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043608" y="764704"/>
          <a:ext cx="7848872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5623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Профилактика здорового и безопасного образа жизни</a:t>
            </a:r>
            <a:endParaRPr lang="ru-RU" dirty="0"/>
          </a:p>
        </p:txBody>
      </p:sp>
      <p:pic>
        <p:nvPicPr>
          <p:cNvPr id="3" name="Picture 2" descr="D:\фото дети\новые бабочки\мастер-класс\IMG_7665.jpg"/>
          <p:cNvPicPr>
            <a:picLocks noChangeAspect="1" noChangeArrowheads="1"/>
          </p:cNvPicPr>
          <p:nvPr/>
        </p:nvPicPr>
        <p:blipFill>
          <a:blip r:embed="rId2" cstate="print"/>
          <a:srcRect t="6442" r="3400" b="7665"/>
          <a:stretch>
            <a:fillRect/>
          </a:stretch>
        </p:blipFill>
        <p:spPr bwMode="auto">
          <a:xfrm>
            <a:off x="1043608" y="1124744"/>
            <a:ext cx="5220072" cy="2880320"/>
          </a:xfrm>
          <a:prstGeom prst="rect">
            <a:avLst/>
          </a:prstGeom>
          <a:noFill/>
        </p:spPr>
      </p:pic>
      <p:pic>
        <p:nvPicPr>
          <p:cNvPr id="7170" name="Picture 2" descr="D:\фото дети\акция журавлики\P80418-160846.jpg"/>
          <p:cNvPicPr>
            <a:picLocks noChangeAspect="1" noChangeArrowheads="1"/>
          </p:cNvPicPr>
          <p:nvPr/>
        </p:nvPicPr>
        <p:blipFill>
          <a:blip r:embed="rId3" cstate="print"/>
          <a:srcRect t="23801"/>
          <a:stretch>
            <a:fillRect/>
          </a:stretch>
        </p:blipFill>
        <p:spPr bwMode="auto">
          <a:xfrm>
            <a:off x="3899925" y="3573016"/>
            <a:ext cx="5244075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Клуб «Искорки добра»</a:t>
            </a:r>
            <a:endParaRPr lang="ru-RU" dirty="0"/>
          </a:p>
        </p:txBody>
      </p:sp>
      <p:pic>
        <p:nvPicPr>
          <p:cNvPr id="4" name="Содержимое 3" descr="caring-hands-logo-open-inside-heart-inviting-friendly-524333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980728"/>
            <a:ext cx="4536503" cy="5577667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91105-1934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5051" b="2020"/>
          <a:stretch>
            <a:fillRect/>
          </a:stretch>
        </p:blipFill>
        <p:spPr>
          <a:xfrm rot="5400000">
            <a:off x="213950" y="1666369"/>
            <a:ext cx="5475739" cy="3816424"/>
          </a:xfrm>
        </p:spPr>
      </p:pic>
      <p:pic>
        <p:nvPicPr>
          <p:cNvPr id="6" name="Содержимое 5" descr="P91105-1935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3576" r="4330"/>
          <a:stretch>
            <a:fillRect/>
          </a:stretch>
        </p:blipFill>
        <p:spPr>
          <a:xfrm flipH="1" flipV="1">
            <a:off x="5004048" y="836712"/>
            <a:ext cx="3965174" cy="54006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s://gau.mmcpenza.ru/sites/default/files/styles/720/public/images/regions/c3e25o369d487oms30effc6cd7ococdl.png?itok=T1SU1k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0"/>
            <a:ext cx="7010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Волонтерство – как новая инновационная форма работы</a:t>
            </a:r>
            <a:endParaRPr lang="ru-RU" b="1" dirty="0"/>
          </a:p>
        </p:txBody>
      </p:sp>
      <p:pic>
        <p:nvPicPr>
          <p:cNvPr id="4" name="Содержимое 3" descr="DSC_8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7136" y="1687212"/>
            <a:ext cx="7525344" cy="491014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6288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>
                <a:solidFill>
                  <a:schemeClr val="tx1"/>
                </a:solidFill>
              </a:rPr>
              <a:t>Цель: </a:t>
            </a:r>
            <a:r>
              <a:rPr lang="ru-RU" sz="2700" b="1" dirty="0" smtClean="0"/>
              <a:t>Создать условия для воспитания духовно-нравственных качеств развития социальной активности у детей старшего дошкольного возраста через волонтерскую деятельность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540568" y="1700808"/>
          <a:ext cx="1137726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Планируемые результаты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980728"/>
          <a:ext cx="749935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r>
              <a:rPr lang="ru-RU" dirty="0" smtClean="0"/>
              <a:t>Принципы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052736"/>
          <a:ext cx="749935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/>
          <a:lstStyle/>
          <a:p>
            <a:pPr algn="ctr"/>
            <a:r>
              <a:rPr lang="ru-RU" dirty="0" smtClean="0"/>
              <a:t>Этапы работы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nva.tv/media/k2/items/cache/022d0735bae9f2f655b30f0833e75ce4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052736"/>
            <a:ext cx="6405736" cy="563629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dirty="0" smtClean="0"/>
              <a:t> Волонтер – человек-доброволец, который  заботиться о ближних людях, помогая им абсолютно добровольно и без какой либо выгоды. </a:t>
            </a:r>
            <a:endParaRPr lang="ru-RU" sz="24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621</TotalTime>
  <Words>441</Words>
  <Application>Microsoft Office PowerPoint</Application>
  <PresentationFormat>Экран (4:3)</PresentationFormat>
  <Paragraphs>74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Солнцестояние</vt:lpstr>
      <vt:lpstr> ВОЛОНТЕРСТВО как новая инновационная форма работы в ДОУ </vt:lpstr>
      <vt:lpstr>Упавшему помоги встать. Старому, слабому, слепому помоги перейти дорогу.  И делай это сердечно, от души, любезно, не хмурясь. </vt:lpstr>
      <vt:lpstr>Целевые ориентиры ФГОС</vt:lpstr>
      <vt:lpstr>Волонтерство – как новая инновационная форма работы</vt:lpstr>
      <vt:lpstr>   Цель: Создать условия для воспитания духовно-нравственных качеств развития социальной активности у детей старшего дошкольного возраста через волонтерскую деятельность  </vt:lpstr>
      <vt:lpstr>Планируемые результаты</vt:lpstr>
      <vt:lpstr>Принципы </vt:lpstr>
      <vt:lpstr>Этапы работы</vt:lpstr>
      <vt:lpstr> Волонтер – человек-доброволец, который  заботиться о ближних людях, помогая им абсолютно добровольно и без какой либо выгоды. </vt:lpstr>
      <vt:lpstr>Слайд 10</vt:lpstr>
      <vt:lpstr>       Мотивация у волонтёров </vt:lpstr>
      <vt:lpstr>Бесплатно —  не значит даром </vt:lpstr>
      <vt:lpstr>Слайд 13</vt:lpstr>
      <vt:lpstr>Виды деятельности</vt:lpstr>
      <vt:lpstr>Социальное волонтерство </vt:lpstr>
      <vt:lpstr>Мастер -классы</vt:lpstr>
      <vt:lpstr>Концерты </vt:lpstr>
      <vt:lpstr>Дарим радость детям без семьи</vt:lpstr>
      <vt:lpstr>Волонтерство Победы</vt:lpstr>
      <vt:lpstr>День белых журавлей</vt:lpstr>
      <vt:lpstr>Флеш-моб «#ЭтоНашаПобеда»</vt:lpstr>
      <vt:lpstr>Концерты для ветеранов</vt:lpstr>
      <vt:lpstr>Экологическое волонтерство</vt:lpstr>
      <vt:lpstr>Слайд 24</vt:lpstr>
      <vt:lpstr>Помощь питомнику «Верность»</vt:lpstr>
      <vt:lpstr>Благоустройство территории города </vt:lpstr>
      <vt:lpstr>Экологические акции в частности «В борьбе с мусором»</vt:lpstr>
      <vt:lpstr>Событийное волонтерство</vt:lpstr>
      <vt:lpstr>День защиты детей, день Семьи</vt:lpstr>
      <vt:lpstr>Профилактика здорового и безопасного образа жизни</vt:lpstr>
      <vt:lpstr>Клуб «Искорки добра»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Волонтерство</dc:title>
  <dc:creator>User</dc:creator>
  <cp:lastModifiedBy>User</cp:lastModifiedBy>
  <cp:revision>62</cp:revision>
  <dcterms:created xsi:type="dcterms:W3CDTF">2018-11-11T08:58:23Z</dcterms:created>
  <dcterms:modified xsi:type="dcterms:W3CDTF">2021-03-11T06:29:26Z</dcterms:modified>
</cp:coreProperties>
</file>