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7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1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B9EC"/>
    <a:srgbClr val="4CD7F4"/>
    <a:srgbClr val="3ECBF2"/>
    <a:srgbClr val="D69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скругленным углом 13"/>
          <p:cNvSpPr/>
          <p:nvPr userDrawn="1"/>
        </p:nvSpPr>
        <p:spPr>
          <a:xfrm>
            <a:off x="392394" y="365125"/>
            <a:ext cx="11407211" cy="6206591"/>
          </a:xfrm>
          <a:prstGeom prst="round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28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36" y="357881"/>
            <a:ext cx="2373579" cy="2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fera.fm/content/9dd5ba22208ac59fde245b35bc8192bc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6" y="4480622"/>
            <a:ext cx="2386855" cy="20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89" y="4480622"/>
            <a:ext cx="1982314" cy="2085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9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112" y="91156"/>
            <a:ext cx="970542" cy="1020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ytmdou5.edumsko.ru/uploads/2000/1121/section/258376/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26" y="182671"/>
            <a:ext cx="837670" cy="8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" y="5988277"/>
            <a:ext cx="582356" cy="573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 userDrawn="1"/>
        </p:nvSpPr>
        <p:spPr>
          <a:xfrm>
            <a:off x="392394" y="365125"/>
            <a:ext cx="11407211" cy="620659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89" y="365125"/>
            <a:ext cx="1089816" cy="9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36" y="357881"/>
            <a:ext cx="2373579" cy="2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3" y="490611"/>
            <a:ext cx="2266742" cy="2384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392394" y="365125"/>
            <a:ext cx="11407211" cy="62065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" y="5997865"/>
            <a:ext cx="582356" cy="573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26" y="369953"/>
            <a:ext cx="1085312" cy="11415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1" y="5638800"/>
            <a:ext cx="954572" cy="940632"/>
          </a:xfrm>
          <a:prstGeom prst="rect">
            <a:avLst/>
          </a:prstGeom>
        </p:spPr>
      </p:pic>
      <p:pic>
        <p:nvPicPr>
          <p:cNvPr id="9" name="Picture 2" descr="https://lytmdou5.edumsko.ru/uploads/2000/1121/section/258376/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26" y="182671"/>
            <a:ext cx="837670" cy="8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 userDrawn="1"/>
        </p:nvSpPr>
        <p:spPr>
          <a:xfrm>
            <a:off x="392394" y="365125"/>
            <a:ext cx="11407211" cy="6206591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1252319" y="6611779"/>
            <a:ext cx="939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10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060D-2084-4F0F-BCF2-9D8D168619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милосердия у детей дошкольного возраста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52314" y="3928056"/>
            <a:ext cx="4215685" cy="132974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Подготовил воспитатель МБДОУ «Детский сад №1 «</a:t>
            </a:r>
            <a:r>
              <a:rPr lang="ru-RU" sz="2000" dirty="0" err="1" smtClean="0"/>
              <a:t>Смоляночка</a:t>
            </a:r>
            <a:r>
              <a:rPr lang="ru-RU" sz="2000" dirty="0" smtClean="0"/>
              <a:t>»</a:t>
            </a:r>
          </a:p>
          <a:p>
            <a:r>
              <a:rPr lang="ru-RU" sz="2000" dirty="0" err="1" smtClean="0"/>
              <a:t>Моторикова</a:t>
            </a:r>
            <a:r>
              <a:rPr lang="ru-RU" sz="2000" dirty="0" smtClean="0"/>
              <a:t> Е. 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745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1217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290" y="885468"/>
            <a:ext cx="10515600" cy="435133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r>
              <a:rPr lang="ru-RU" b="1" dirty="0" smtClean="0"/>
              <a:t> художественной литературы.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63" y="3071977"/>
            <a:ext cx="2401947" cy="3166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14" y="1396142"/>
            <a:ext cx="2527753" cy="3259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667" y="3061137"/>
            <a:ext cx="2240233" cy="3032931"/>
          </a:xfrm>
          <a:prstGeom prst="rect">
            <a:avLst/>
          </a:prstGeom>
        </p:spPr>
      </p:pic>
      <p:sp>
        <p:nvSpPr>
          <p:cNvPr id="7" name="AutoShape 2" descr="C:\Users\%D0%95%D0%BB%D0%B5%D0%BD%D0%B0\Desktop\%D0%BC%D0%B8%D0%BB%D0%BE%D1%81%D0%B5%D1%80%D0%B4%D0%B8%D0%B5\i.webp"/>
          <p:cNvSpPr>
            <a:spLocks noChangeAspect="1" noChangeArrowheads="1"/>
          </p:cNvSpPr>
          <p:nvPr/>
        </p:nvSpPr>
        <p:spPr bwMode="auto">
          <a:xfrm>
            <a:off x="315093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C:\Users\%D0%95%D0%BB%D0%B5%D0%BD%D0%B0\Desktop\%D0%BC%D0%B8%D0%BB%D0%BE%D1%81%D0%B5%D1%80%D0%B4%D0%B8%D0%B5\i.webp"/>
          <p:cNvSpPr>
            <a:spLocks noChangeAspect="1" noChangeArrowheads="1"/>
          </p:cNvSpPr>
          <p:nvPr/>
        </p:nvSpPr>
        <p:spPr bwMode="auto">
          <a:xfrm>
            <a:off x="467493" y="152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C:\Users\%D0%95%D0%BB%D0%B5%D0%BD%D0%B0\Desktop\%D0%BC%D0%B8%D0%BB%D0%BE%D1%81%D0%B5%D1%80%D0%B4%D0%B8%D0%B5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9695"/>
            <a:ext cx="2369127" cy="37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79660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направленные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сближение родителей и детей: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28" y="3367826"/>
            <a:ext cx="2379338" cy="317245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722" y="2034862"/>
            <a:ext cx="3932237" cy="35736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 «Понимание без слов»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детей и родителей «Роспись пасхальных яиц в технике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декупаж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развлечение «Мы идём весну искать»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94" y="3611428"/>
            <a:ext cx="2274860" cy="3028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23"/>
          <a:stretch/>
        </p:blipFill>
        <p:spPr>
          <a:xfrm>
            <a:off x="6478657" y="457200"/>
            <a:ext cx="3643081" cy="29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чувствовать других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21381" r="28526" b="5850"/>
          <a:stretch/>
        </p:blipFill>
        <p:spPr>
          <a:xfrm>
            <a:off x="8564451" y="1594385"/>
            <a:ext cx="2975019" cy="473761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Поощрять детей делиться своими вещами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Игры-перевоплощения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Ролевые, творческие, сюжетные игры, игры-драматизации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Выразительное и эмоциональное чтение или рассказывание сказок и историй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r="7304"/>
          <a:stretch/>
        </p:blipFill>
        <p:spPr>
          <a:xfrm rot="5400000">
            <a:off x="4553888" y="675337"/>
            <a:ext cx="3580329" cy="31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5341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2"/>
          <a:stretch/>
        </p:blipFill>
        <p:spPr>
          <a:xfrm>
            <a:off x="7865640" y="3839983"/>
            <a:ext cx="3785961" cy="247066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1426336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Акция «Коробка добра» для воспитанников </a:t>
            </a:r>
            <a:r>
              <a:rPr lang="ru-RU" sz="2400" dirty="0" smtClean="0"/>
              <a:t>ОГБУ СРЦН «</a:t>
            </a:r>
            <a:r>
              <a:rPr lang="ru-RU" sz="2400" dirty="0"/>
              <a:t>Феникс</a:t>
            </a:r>
            <a:r>
              <a:rPr lang="ru-RU" sz="2400" dirty="0" smtClean="0"/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Акция «Мандарины </a:t>
            </a:r>
            <a:r>
              <a:rPr lang="ru-RU" sz="2400" dirty="0" err="1"/>
              <a:t>тамаринам</a:t>
            </a:r>
            <a:r>
              <a:rPr lang="ru-RU" sz="2400" dirty="0" smtClean="0"/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Акция «Лакомство для питомца</a:t>
            </a:r>
            <a:r>
              <a:rPr lang="ru-RU" sz="2400" dirty="0" smtClean="0"/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/>
              <a:t>Акция «Посади цветок</a:t>
            </a: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184" y="929694"/>
            <a:ext cx="3779949" cy="28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2387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различать добро и зло: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048518" y="457200"/>
            <a:ext cx="4162940" cy="328709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518443"/>
            <a:ext cx="3932237" cy="158536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дидактические игры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стенгазеты «Добрые дела»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166" y="2356834"/>
            <a:ext cx="3119907" cy="4159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6" y="3141181"/>
            <a:ext cx="4254320" cy="31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организованную образовательную деятельность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«Милосердие – милое сердце»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9" y="1690688"/>
            <a:ext cx="2457803" cy="3525256"/>
          </a:xfr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41" y="2572175"/>
            <a:ext cx="2516686" cy="3565144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03" y="1620026"/>
            <a:ext cx="2502525" cy="3336701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68" y="1620026"/>
            <a:ext cx="3387970" cy="45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3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3" y="365126"/>
            <a:ext cx="11346287" cy="62031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7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3" y="365125"/>
            <a:ext cx="11410682" cy="619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6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Милосердию и состраданию люди учатся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всей жизни. Малыш,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постигший ещё азбуку добра, не может отдать себе отчёт в том, что он может кого-то обидеть или причинить боль.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Сочувствие и сострадание возможны только тогда, когда ребёнок научится определять свои чувства, эмоции и переживания. Тогда он научиться их видеть и в других.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7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 algn="just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 до 5 лет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малыша активно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эмоциональная сфера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впервые проявляются такие эмоции как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любовь, жалость, сочувствие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01168" lvl="1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время, когда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поведением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подаём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любви и добродушия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кроха перенимает такое же отношение к людям и окружающему миру.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мы – такими станут и наши дети.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4" y="3718354"/>
            <a:ext cx="3780430" cy="2513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18" y="3857414"/>
            <a:ext cx="2021690" cy="2303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3940165"/>
            <a:ext cx="2512326" cy="207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 ребёнка быть добрым и заботливым!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01168" lvl="1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помогать родителям по дому.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Малышу будет интересно орошать из пульверизатора комнатные растения. Вытирать пыль, пылесосить и пробовать мыть полы – тоже под силу дошколятам.</a:t>
            </a:r>
          </a:p>
          <a:p>
            <a:pPr marL="201168" lvl="1" indent="0" algn="just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5494" y="2072299"/>
            <a:ext cx="4909257" cy="28204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8999" y="2123814"/>
            <a:ext cx="4909258" cy="27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4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Приучаем заботиться о младшем ребёнке.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в доме младшего ребёнка – тоже отличный повод научиться проявлять заботу.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99" y="1690688"/>
            <a:ext cx="2847731" cy="367980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8"/>
          <a:stretch/>
        </p:blipFill>
        <p:spPr>
          <a:xfrm>
            <a:off x="9132621" y="1541429"/>
            <a:ext cx="2498770" cy="24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совершать хорошие поступки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064" y="2344968"/>
            <a:ext cx="3757077" cy="24485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8944" y="3217367"/>
            <a:ext cx="4201690" cy="24485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9035" y="1690688"/>
            <a:ext cx="2725568" cy="3902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6399" y="3030989"/>
            <a:ext cx="4410245" cy="24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воспитать милосердие в ребёнке?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— всей семьёй начать делать простые и полезные вещи: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показывайте регулярно ребёнку своим примером, как мы можем помогать кому-то, кто нуждается в этом;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подкармливайте птиц и животных (особенно зимой);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помогайте милостыней стареньким бабушкам;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отдавайте одежду, ставшую маленькой ребёнку, в приют или детский дом;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помогайте соседям;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 ребёнка заботиться о членах семьи.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видящие добро с детства, будут стремиться делать его на протяжении всей жизни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0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милосердия в детском саду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видеороликов о милосердии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постигать смысл пословиц и поговорок о милосердии: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«Даёшь другому – приобретаешь себе»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 суди по силе руки, а суди по силе сердца»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«Жизнь дана на добрые дела»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«Милостивому человеку и бог подаёт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притч про милосердие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3866</TotalTime>
  <Words>463</Words>
  <Application>Microsoft Office PowerPoint</Application>
  <PresentationFormat>Широкоэкранный</PresentationFormat>
  <Paragraphs>48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AGReverance</vt:lpstr>
      <vt:lpstr>Arial</vt:lpstr>
      <vt:lpstr>Bickham Script Two</vt:lpstr>
      <vt:lpstr>Calibri</vt:lpstr>
      <vt:lpstr>ChinaCyr</vt:lpstr>
      <vt:lpstr>Times New Roman</vt:lpstr>
      <vt:lpstr>Wingdings</vt:lpstr>
      <vt:lpstr>Тема Office</vt:lpstr>
      <vt:lpstr>Воспитание милосердия у детей дошкольного возраста</vt:lpstr>
      <vt:lpstr>Презентация PowerPoint</vt:lpstr>
      <vt:lpstr>Презентация PowerPoint</vt:lpstr>
      <vt:lpstr>Презентация PowerPoint</vt:lpstr>
      <vt:lpstr>Учите ребёнка быть добрым и заботливым! </vt:lpstr>
      <vt:lpstr>Презентация PowerPoint</vt:lpstr>
      <vt:lpstr>Учим совершать хорошие поступки</vt:lpstr>
      <vt:lpstr>Как воспитать милосердие в ребёнке? </vt:lpstr>
      <vt:lpstr>Воспитание милосердия в детском саду</vt:lpstr>
      <vt:lpstr>Презентация PowerPoint</vt:lpstr>
      <vt:lpstr>Мероприятия, направленные на сближение родителей и детей: </vt:lpstr>
      <vt:lpstr>Развитие способности чувствовать других</vt:lpstr>
      <vt:lpstr>Участие в акциях:</vt:lpstr>
      <vt:lpstr>Учить различать добро и зло:</vt:lpstr>
      <vt:lpstr>Через организованную образовательную деятельность «Милосердие – милое сердце»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Доброта, милосердие</dc:subject>
  <dc:creator>Елена</dc:creator>
  <cp:keywords>Доброта;милосердие</cp:keywords>
  <cp:lastModifiedBy>Учетная запись Майкрософт</cp:lastModifiedBy>
  <cp:revision>138</cp:revision>
  <dcterms:created xsi:type="dcterms:W3CDTF">2016-08-19T10:06:37Z</dcterms:created>
  <dcterms:modified xsi:type="dcterms:W3CDTF">2022-11-23T18:43:42Z</dcterms:modified>
</cp:coreProperties>
</file>